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5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9" r:id="rId2"/>
    <p:sldMasterId id="2147483665" r:id="rId3"/>
    <p:sldMasterId id="2147483673" r:id="rId4"/>
    <p:sldMasterId id="2147483695" r:id="rId5"/>
    <p:sldMasterId id="2147483746" r:id="rId6"/>
  </p:sldMasterIdLst>
  <p:notesMasterIdLst>
    <p:notesMasterId r:id="rId63"/>
  </p:notesMasterIdLst>
  <p:sldIdLst>
    <p:sldId id="2076137171" r:id="rId7"/>
    <p:sldId id="4954" r:id="rId8"/>
    <p:sldId id="258" r:id="rId9"/>
    <p:sldId id="260" r:id="rId10"/>
    <p:sldId id="302" r:id="rId11"/>
    <p:sldId id="4949" r:id="rId12"/>
    <p:sldId id="2076137120" r:id="rId13"/>
    <p:sldId id="5079" r:id="rId14"/>
    <p:sldId id="5080" r:id="rId15"/>
    <p:sldId id="2076137128" r:id="rId16"/>
    <p:sldId id="303" r:id="rId17"/>
    <p:sldId id="2076137137" r:id="rId18"/>
    <p:sldId id="466" r:id="rId19"/>
    <p:sldId id="521" r:id="rId20"/>
    <p:sldId id="469" r:id="rId21"/>
    <p:sldId id="470" r:id="rId22"/>
    <p:sldId id="473" r:id="rId23"/>
    <p:sldId id="499" r:id="rId24"/>
    <p:sldId id="478" r:id="rId25"/>
    <p:sldId id="493" r:id="rId26"/>
    <p:sldId id="2076137184" r:id="rId27"/>
    <p:sldId id="2076137172" r:id="rId28"/>
    <p:sldId id="2076137186" r:id="rId29"/>
    <p:sldId id="2076137185" r:id="rId30"/>
    <p:sldId id="491" r:id="rId31"/>
    <p:sldId id="502" r:id="rId32"/>
    <p:sldId id="481" r:id="rId33"/>
    <p:sldId id="510" r:id="rId34"/>
    <p:sldId id="511" r:id="rId35"/>
    <p:sldId id="512" r:id="rId36"/>
    <p:sldId id="2076137174" r:id="rId37"/>
    <p:sldId id="497" r:id="rId38"/>
    <p:sldId id="498" r:id="rId39"/>
    <p:sldId id="527" r:id="rId40"/>
    <p:sldId id="504" r:id="rId41"/>
    <p:sldId id="505" r:id="rId42"/>
    <p:sldId id="508" r:id="rId43"/>
    <p:sldId id="518" r:id="rId44"/>
    <p:sldId id="2076137191" r:id="rId45"/>
    <p:sldId id="2076137192" r:id="rId46"/>
    <p:sldId id="2076137193" r:id="rId47"/>
    <p:sldId id="2076137178" r:id="rId48"/>
    <p:sldId id="2076137188" r:id="rId49"/>
    <p:sldId id="2076137179" r:id="rId50"/>
    <p:sldId id="2076137189" r:id="rId51"/>
    <p:sldId id="2076137190" r:id="rId52"/>
    <p:sldId id="2076137180" r:id="rId53"/>
    <p:sldId id="2076137181" r:id="rId54"/>
    <p:sldId id="2076137187" r:id="rId55"/>
    <p:sldId id="2076137182" r:id="rId56"/>
    <p:sldId id="516" r:id="rId57"/>
    <p:sldId id="514" r:id="rId58"/>
    <p:sldId id="496" r:id="rId59"/>
    <p:sldId id="495" r:id="rId60"/>
    <p:sldId id="2076137194" r:id="rId61"/>
    <p:sldId id="2076137195" r:id="rId6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23B0C84-3715-4825-B31F-D9CFC72C3F79}">
          <p14:sldIdLst>
            <p14:sldId id="2076137171"/>
            <p14:sldId id="4954"/>
            <p14:sldId id="258"/>
            <p14:sldId id="260"/>
            <p14:sldId id="302"/>
            <p14:sldId id="4949"/>
            <p14:sldId id="2076137120"/>
            <p14:sldId id="5079"/>
            <p14:sldId id="5080"/>
            <p14:sldId id="2076137128"/>
            <p14:sldId id="303"/>
          </p14:sldIdLst>
        </p14:section>
        <p14:section name="General Comparison" id="{82128640-D2B9-4BBD-B7AB-97C1533D000B}">
          <p14:sldIdLst>
            <p14:sldId id="2076137137"/>
            <p14:sldId id="466"/>
            <p14:sldId id="521"/>
            <p14:sldId id="469"/>
            <p14:sldId id="470"/>
            <p14:sldId id="473"/>
            <p14:sldId id="499"/>
            <p14:sldId id="478"/>
            <p14:sldId id="493"/>
            <p14:sldId id="2076137184"/>
          </p14:sldIdLst>
        </p14:section>
        <p14:section name="Storage" id="{242BF8F7-D59D-4BD2-8C47-C9D85044E6DF}">
          <p14:sldIdLst>
            <p14:sldId id="2076137172"/>
            <p14:sldId id="2076137186"/>
            <p14:sldId id="2076137185"/>
            <p14:sldId id="491"/>
            <p14:sldId id="502"/>
            <p14:sldId id="481"/>
            <p14:sldId id="510"/>
            <p14:sldId id="511"/>
            <p14:sldId id="512"/>
          </p14:sldIdLst>
        </p14:section>
        <p14:section name="Compute and Networking" id="{C10E0B3E-CB2E-49E6-9D51-553E7B8EA62F}">
          <p14:sldIdLst>
            <p14:sldId id="2076137174"/>
            <p14:sldId id="497"/>
            <p14:sldId id="498"/>
            <p14:sldId id="527"/>
            <p14:sldId id="504"/>
            <p14:sldId id="505"/>
            <p14:sldId id="508"/>
            <p14:sldId id="518"/>
            <p14:sldId id="2076137191"/>
            <p14:sldId id="2076137192"/>
            <p14:sldId id="2076137193"/>
          </p14:sldIdLst>
        </p14:section>
        <p14:section name="Identity and Security" id="{E7BB8489-6620-4DA5-83F9-DFF910F3F9C4}">
          <p14:sldIdLst>
            <p14:sldId id="2076137178"/>
            <p14:sldId id="2076137188"/>
            <p14:sldId id="2076137179"/>
            <p14:sldId id="2076137189"/>
            <p14:sldId id="2076137190"/>
          </p14:sldIdLst>
        </p14:section>
        <p14:section name="Monitoring" id="{DF1E44A6-8FD3-4559-8356-F62D52514978}">
          <p14:sldIdLst>
            <p14:sldId id="2076137180"/>
            <p14:sldId id="2076137181"/>
            <p14:sldId id="2076137187"/>
          </p14:sldIdLst>
        </p14:section>
        <p14:section name="Pricing Governance Compliance" id="{FAD7ED0F-09B8-4400-9748-18FF25B038BF}">
          <p14:sldIdLst>
            <p14:sldId id="2076137182"/>
            <p14:sldId id="516"/>
            <p14:sldId id="514"/>
            <p14:sldId id="496"/>
            <p14:sldId id="495"/>
            <p14:sldId id="2076137194"/>
            <p14:sldId id="20761371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4D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1891" autoAdjust="0"/>
    <p:restoredTop sz="95256" autoAdjust="0"/>
  </p:normalViewPr>
  <p:slideViewPr>
    <p:cSldViewPr snapToGrid="0" snapToObjects="1">
      <p:cViewPr varScale="1">
        <p:scale>
          <a:sx n="150" d="100"/>
          <a:sy n="150" d="100"/>
        </p:scale>
        <p:origin x="114" y="1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520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61" Type="http://schemas.openxmlformats.org/officeDocument/2006/relationships/slide" Target="slides/slide5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77DA4-1661-45EF-A9F3-8EC09FB0B812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FD80BB-7EA4-42A6-9C95-4ACF2E12C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10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38C51-ED7B-4BE0-82D0-5913F47AED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1097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38C51-ED7B-4BE0-82D0-5913F47AED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0743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38C51-ED7B-4BE0-82D0-5913F47AED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4191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99891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662998" y="3066253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526002" y="3066253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4662998" y="1645159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526002" y="1645159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375928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4672890" y="303950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1916651" y="303950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9889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673693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6038480" y="303188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3282240" y="303188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526001" y="303188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2306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2306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6001" y="162306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722538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a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742991"/>
            <a:ext cx="9144000" cy="34005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1371601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975104"/>
            <a:ext cx="8577072" cy="2805678"/>
          </a:xfrm>
        </p:spPr>
        <p:txBody>
          <a:bodyPr anchor="ctr"/>
          <a:lstStyle>
            <a:lvl1pPr marL="0" indent="0">
              <a:buNone/>
              <a:defRPr sz="135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26001" y="870300"/>
            <a:ext cx="8084229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81178" y="1453540"/>
            <a:ext cx="2772265" cy="335870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19916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wo Tabbed Sec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1742991"/>
            <a:ext cx="4449336" cy="34005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1371601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2362" y="2067010"/>
            <a:ext cx="3824075" cy="2713772"/>
          </a:xfrm>
        </p:spPr>
        <p:txBody>
          <a:bodyPr anchor="ctr"/>
          <a:lstStyle>
            <a:lvl1pPr marL="0" indent="0">
              <a:buNone/>
              <a:defRPr sz="135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26001" y="870300"/>
            <a:ext cx="8084229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282362" y="1450749"/>
            <a:ext cx="2719918" cy="331558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4694664" y="1742991"/>
            <a:ext cx="4449336" cy="34005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4694663" y="1371601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4968240" y="2066925"/>
            <a:ext cx="3909060" cy="2771775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  <a:latin typeface="Roboto Mono" charset="0"/>
                <a:ea typeface="Roboto Mono" charset="0"/>
                <a:cs typeface="Roboto Mono" charset="0"/>
              </a:defRPr>
            </a:lvl1pPr>
          </a:lstStyle>
          <a:p>
            <a:pPr lvl="0"/>
            <a:r>
              <a:rPr lang="en-US"/>
              <a:t>Click to add code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4968478" y="1450182"/>
            <a:ext cx="2803922" cy="332185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99793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with Tab and Output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5924743" y="1742991"/>
            <a:ext cx="3211286" cy="34005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450744" y="1961896"/>
            <a:ext cx="2284182" cy="2818886"/>
          </a:xfrm>
        </p:spPr>
        <p:txBody>
          <a:bodyPr anchor="ctr" anchorCtr="0"/>
          <a:lstStyle>
            <a:lvl1pPr marL="0" indent="0">
              <a:buNone/>
              <a:defRPr sz="135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Console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-1" y="1742991"/>
            <a:ext cx="5924743" cy="34005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1371601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961896"/>
            <a:ext cx="5344447" cy="2818886"/>
          </a:xfrm>
        </p:spPr>
        <p:txBody>
          <a:bodyPr anchor="ctr" anchorCtr="0"/>
          <a:lstStyle>
            <a:lvl1pPr marL="0" indent="0">
              <a:buNone/>
              <a:defRPr sz="135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Code Title-Output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26001" y="870300"/>
            <a:ext cx="8084229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7" hasCustomPrompt="1"/>
          </p:nvPr>
        </p:nvSpPr>
        <p:spPr>
          <a:xfrm>
            <a:off x="274319" y="1450749"/>
            <a:ext cx="2705101" cy="331558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8352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Title Left and Tab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3345401" y="371390"/>
            <a:ext cx="5798599" cy="47721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3345401" y="0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553939" y="590296"/>
            <a:ext cx="5279165" cy="4180048"/>
          </a:xfrm>
        </p:spPr>
        <p:txBody>
          <a:bodyPr anchor="ctr" anchorCtr="0"/>
          <a:lstStyle>
            <a:lvl1pPr marL="0" indent="0">
              <a:buNone/>
              <a:defRPr sz="135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8732" y="2266696"/>
            <a:ext cx="2644840" cy="476504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sz="225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Code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3554016" y="79149"/>
            <a:ext cx="2858214" cy="331558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00518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a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371390"/>
            <a:ext cx="9144000" cy="47721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74320" y="590296"/>
            <a:ext cx="8577072" cy="4274312"/>
          </a:xfrm>
        </p:spPr>
        <p:txBody>
          <a:bodyPr anchor="ctr" anchorCtr="0"/>
          <a:lstStyle>
            <a:lvl1pPr marL="0" indent="0">
              <a:buNone/>
              <a:defRPr sz="135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74321" y="117837"/>
            <a:ext cx="2449160" cy="314694"/>
          </a:xfrm>
        </p:spPr>
        <p:txBody>
          <a:bodyPr anchor="ctr"/>
          <a:lstStyle>
            <a:lvl1pPr>
              <a:defRPr sz="1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10782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093807"/>
            <a:ext cx="8561070" cy="3686975"/>
          </a:xfrm>
        </p:spPr>
        <p:txBody>
          <a:bodyPr anchor="ctr"/>
          <a:lstStyle>
            <a:lvl1pPr marL="0" indent="0">
              <a:buNone/>
              <a:defRPr sz="135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81178" y="282804"/>
            <a:ext cx="8561070" cy="327848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Code Title-Output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281179" y="686215"/>
            <a:ext cx="8561069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</p:spTree>
    <p:extLst>
      <p:ext uri="{BB962C8B-B14F-4D97-AF65-F5344CB8AC3E}">
        <p14:creationId xmlns:p14="http://schemas.microsoft.com/office/powerpoint/2010/main" val="100811166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Half Page with Tab and Output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482109"/>
            <a:ext cx="9144000" cy="16613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0" y="1612088"/>
            <a:ext cx="9144000" cy="195683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1240698"/>
            <a:ext cx="2985247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830994"/>
            <a:ext cx="8551926" cy="1511196"/>
          </a:xfrm>
        </p:spPr>
        <p:txBody>
          <a:bodyPr anchor="ctr" anchorCtr="0"/>
          <a:lstStyle>
            <a:lvl1pPr marL="0" indent="0">
              <a:buNone/>
              <a:defRPr sz="135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85066" y="441294"/>
            <a:ext cx="8487917" cy="327848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Code Title Half Page-Output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81178" y="3843263"/>
            <a:ext cx="8551926" cy="1025892"/>
          </a:xfrm>
        </p:spPr>
        <p:txBody>
          <a:bodyPr anchor="t" anchorCtr="0"/>
          <a:lstStyle>
            <a:lvl1pPr marL="0" indent="0">
              <a:buNone/>
              <a:defRPr sz="135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output or other items</a:t>
            </a:r>
          </a:p>
        </p:txBody>
      </p:sp>
      <p:sp>
        <p:nvSpPr>
          <p:cNvPr id="12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274320" y="1358837"/>
            <a:ext cx="2186943" cy="314694"/>
          </a:xfrm>
        </p:spPr>
        <p:txBody>
          <a:bodyPr anchor="ctr"/>
          <a:lstStyle>
            <a:lvl1pPr>
              <a:defRPr sz="1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file name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281178" y="870300"/>
            <a:ext cx="8491805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</p:spTree>
    <p:extLst>
      <p:ext uri="{BB962C8B-B14F-4D97-AF65-F5344CB8AC3E}">
        <p14:creationId xmlns:p14="http://schemas.microsoft.com/office/powerpoint/2010/main" val="2155897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3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Dark Half Page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"/>
            <a:ext cx="9144000" cy="291619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420130"/>
            <a:ext cx="8542782" cy="2279821"/>
          </a:xfrm>
        </p:spPr>
        <p:txBody>
          <a:bodyPr anchor="b"/>
          <a:lstStyle>
            <a:lvl1pPr marL="0" indent="0">
              <a:buNone/>
              <a:defRPr sz="135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81178" y="3070656"/>
            <a:ext cx="8542782" cy="327848"/>
          </a:xfr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281178" y="3552966"/>
            <a:ext cx="8542782" cy="1376986"/>
          </a:xfrm>
        </p:spPr>
        <p:txBody>
          <a:bodyPr anchor="t"/>
          <a:lstStyle>
            <a:lvl1pPr marL="0" indent="0">
              <a:defRPr sz="1650" baseline="0">
                <a:latin typeface="+mn-lt"/>
              </a:defRPr>
            </a:lvl1pPr>
            <a:lvl2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>
              <a:defRPr sz="1800" b="0" i="0">
                <a:latin typeface="+mn-lt"/>
                <a:ea typeface="Gotham Light" pitchFamily="50" charset="0"/>
                <a:cs typeface="Gotham Light" pitchFamily="50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0438092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"/>
            <a:ext cx="9144000" cy="291619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420130"/>
            <a:ext cx="8542782" cy="2279821"/>
          </a:xfrm>
        </p:spPr>
        <p:txBody>
          <a:bodyPr anchor="b"/>
          <a:lstStyle>
            <a:lvl1pPr marL="0" indent="0">
              <a:buNone/>
              <a:defRPr sz="1350" baseline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81178" y="3070656"/>
            <a:ext cx="8542782" cy="327848"/>
          </a:xfr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281178" y="3552966"/>
            <a:ext cx="8542782" cy="1376986"/>
          </a:xfrm>
        </p:spPr>
        <p:txBody>
          <a:bodyPr anchor="t"/>
          <a:lstStyle>
            <a:lvl1pPr marL="0" indent="0">
              <a:defRPr sz="1650" baseline="0">
                <a:latin typeface="+mn-lt"/>
              </a:defRPr>
            </a:lvl1pPr>
            <a:lvl2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>
              <a:defRPr sz="1800" b="0" i="0">
                <a:latin typeface="+mn-lt"/>
                <a:ea typeface="Gotham Light" pitchFamily="50" charset="0"/>
                <a:cs typeface="Gotham Light" pitchFamily="50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4199797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052380"/>
            <a:ext cx="8570214" cy="3728402"/>
          </a:xfrm>
        </p:spPr>
        <p:txBody>
          <a:bodyPr anchor="ctr"/>
          <a:lstStyle>
            <a:lvl1pPr marL="0" indent="0">
              <a:buNone/>
              <a:defRPr sz="135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81178" y="441294"/>
            <a:ext cx="8570214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68295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Full Page with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052380"/>
            <a:ext cx="8570214" cy="3728402"/>
          </a:xfrm>
        </p:spPr>
        <p:txBody>
          <a:bodyPr anchor="ctr"/>
          <a:lstStyle>
            <a:lvl1pPr marL="0" indent="0">
              <a:buNone/>
              <a:defRPr sz="1350" baseline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81178" y="441294"/>
            <a:ext cx="8570214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78296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Dark Half Page Vertical with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4572000" cy="51435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73" tIns="34287" rIns="68573" bIns="342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81178" y="365761"/>
            <a:ext cx="3979926" cy="4413599"/>
          </a:xfrm>
        </p:spPr>
        <p:txBody>
          <a:bodyPr anchor="t"/>
          <a:lstStyle>
            <a:lvl1pPr marL="0" indent="0">
              <a:spcBef>
                <a:spcPts val="1350"/>
              </a:spcBef>
              <a:buNone/>
              <a:defRPr sz="1350"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853178" y="365761"/>
            <a:ext cx="3952494" cy="4413599"/>
          </a:xfrm>
        </p:spPr>
        <p:txBody>
          <a:bodyPr/>
          <a:lstStyle>
            <a:lvl1pPr marL="213122" indent="-213122">
              <a:lnSpc>
                <a:spcPts val="15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defRPr sz="1350" baseline="0">
                <a:solidFill>
                  <a:schemeClr val="tx1"/>
                </a:solidFill>
              </a:defRPr>
            </a:lvl1pPr>
            <a:lvl2pPr marL="213122" indent="0">
              <a:lnSpc>
                <a:spcPts val="1500"/>
              </a:lnSpc>
              <a:buFontTx/>
              <a:buNone/>
              <a:defRPr/>
            </a:lvl2pPr>
            <a:lvl3pPr marL="213122" indent="0">
              <a:buFontTx/>
              <a:buNone/>
              <a:defRPr/>
            </a:lvl3pPr>
            <a:lvl4pPr marL="213122" indent="0">
              <a:buFontTx/>
              <a:buNone/>
              <a:defRPr/>
            </a:lvl4pPr>
            <a:lvl5pPr marL="21312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a note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Line your note up with the corresponding code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23255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Vertical Page with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4572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73" tIns="34287" rIns="68573" bIns="342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81178" y="365761"/>
            <a:ext cx="3979926" cy="4413599"/>
          </a:xfrm>
        </p:spPr>
        <p:txBody>
          <a:bodyPr anchor="t"/>
          <a:lstStyle>
            <a:lvl1pPr marL="0" indent="0">
              <a:spcBef>
                <a:spcPts val="1350"/>
              </a:spcBef>
              <a:buNone/>
              <a:defRPr sz="135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853178" y="365761"/>
            <a:ext cx="3952494" cy="4413599"/>
          </a:xfrm>
        </p:spPr>
        <p:txBody>
          <a:bodyPr/>
          <a:lstStyle>
            <a:lvl1pPr marL="213122" indent="-213122">
              <a:lnSpc>
                <a:spcPts val="15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defRPr sz="1350" baseline="0">
                <a:solidFill>
                  <a:schemeClr val="tx1"/>
                </a:solidFill>
              </a:defRPr>
            </a:lvl1pPr>
            <a:lvl2pPr marL="213122" indent="0">
              <a:lnSpc>
                <a:spcPts val="1500"/>
              </a:lnSpc>
              <a:buFontTx/>
              <a:buNone/>
              <a:defRPr/>
            </a:lvl2pPr>
            <a:lvl3pPr marL="213122" indent="0">
              <a:buFontTx/>
              <a:buNone/>
              <a:defRPr/>
            </a:lvl3pPr>
            <a:lvl4pPr marL="213122" indent="0">
              <a:buFontTx/>
              <a:buNone/>
              <a:defRPr/>
            </a:lvl4pPr>
            <a:lvl5pPr marL="21312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a note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Line your note up with the corresponding code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04054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55147" y="320028"/>
            <a:ext cx="2639105" cy="4492819"/>
          </a:xfr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  <a:latin typeface="+mn-lt"/>
              </a:defRPr>
            </a:lvl1pPr>
            <a:lvl2pPr marL="439502" indent="-216698" algn="r">
              <a:buFont typeface="Myriad Pro" panose="020B0503030403020204" pitchFamily="34" charset="0"/>
              <a:buChar char=" "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662306" indent="-215174" algn="r">
              <a:buFont typeface="Myriad Pro" panose="020B0503030403020204" pitchFamily="34" charset="0"/>
              <a:buChar char=" "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822543" indent="-160236" algn="r">
              <a:buFont typeface="Myriad Pro" panose="020B0503030403020204" pitchFamily="34" charset="0"/>
              <a:buChar char=" "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822542" indent="0" algn="r">
              <a:buFont typeface="Myriad Pro" panose="020B0503030403020204" pitchFamily="34" charset="0"/>
              <a:buNone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438525" y="320028"/>
            <a:ext cx="0" cy="449281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3802284" y="1199178"/>
            <a:ext cx="4705109" cy="2734519"/>
          </a:xfrm>
        </p:spPr>
        <p:txBody>
          <a:bodyPr anchor="ctr"/>
          <a:lstStyle>
            <a:lvl1pPr>
              <a:lnSpc>
                <a:spcPct val="100000"/>
              </a:lnSpc>
              <a:defRPr sz="2700" b="0" i="0">
                <a:latin typeface="+mj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-1097281" y="0"/>
            <a:ext cx="109728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slide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2255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778024" y="320028"/>
            <a:ext cx="5082266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longer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438525" y="320028"/>
            <a:ext cx="0" cy="449281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61109" y="1199178"/>
            <a:ext cx="2537919" cy="2734519"/>
          </a:xfrm>
        </p:spPr>
        <p:txBody>
          <a:bodyPr anchor="ctr"/>
          <a:lstStyle>
            <a:lvl1pPr algn="r">
              <a:lnSpc>
                <a:spcPct val="100000"/>
              </a:lnSpc>
              <a:defRPr sz="2700" b="0" i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097281" y="0"/>
            <a:ext cx="109728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slide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06200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9889" y="437386"/>
            <a:ext cx="8084228" cy="327848"/>
          </a:xfrm>
        </p:spPr>
        <p:txBody>
          <a:bodyPr/>
          <a:lstStyle/>
          <a:p>
            <a:r>
              <a:rPr lang="en-US" dirty="0"/>
              <a:t>Click to Add Slide Title in Title Case</a:t>
            </a:r>
          </a:p>
        </p:txBody>
      </p:sp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778024" y="1177962"/>
            <a:ext cx="5082266" cy="3098204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longer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438525" y="1177962"/>
            <a:ext cx="0" cy="3098204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29889" y="1359804"/>
            <a:ext cx="2569139" cy="2734519"/>
          </a:xfrm>
        </p:spPr>
        <p:txBody>
          <a:bodyPr anchor="ctr"/>
          <a:lstStyle>
            <a:lvl1pPr algn="r">
              <a:lnSpc>
                <a:spcPct val="100000"/>
              </a:lnSpc>
              <a:defRPr sz="2100" b="0" i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pPr lvl="0"/>
            <a:r>
              <a:rPr lang="en-US" dirty="0"/>
              <a:t>Click to Add Title </a:t>
            </a:r>
            <a:br>
              <a:rPr lang="en-US" dirty="0"/>
            </a:br>
            <a:r>
              <a:rPr lang="en-US" dirty="0"/>
              <a:t>or Click Icon 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</p:spTree>
    <p:extLst>
      <p:ext uri="{BB962C8B-B14F-4D97-AF65-F5344CB8AC3E}">
        <p14:creationId xmlns:p14="http://schemas.microsoft.com/office/powerpoint/2010/main" val="293984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648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0"/>
            <a:ext cx="3476624" cy="5143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" y="0"/>
            <a:ext cx="3476624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886200" y="246173"/>
            <a:ext cx="4847480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 baseline="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3476624" cy="5143500"/>
          </a:xfrm>
          <a:solidFill>
            <a:schemeClr val="bg1"/>
          </a:solidFill>
        </p:spPr>
        <p:txBody>
          <a:bodyPr anchor="ctr"/>
          <a:lstStyle>
            <a:lvl1pPr algn="ctr">
              <a:defRPr>
                <a:latin typeface="+mj-lt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</p:spTree>
    <p:extLst>
      <p:ext uri="{BB962C8B-B14F-4D97-AF65-F5344CB8AC3E}">
        <p14:creationId xmlns:p14="http://schemas.microsoft.com/office/powerpoint/2010/main" val="366591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938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572000" y="1321594"/>
            <a:ext cx="0" cy="348410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29889" y="1321593"/>
            <a:ext cx="3864312" cy="328613"/>
          </a:xfrm>
        </p:spPr>
        <p:txBody>
          <a:bodyPr/>
          <a:lstStyle>
            <a:lvl1pPr algn="r"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Compare item one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889" y="1821657"/>
            <a:ext cx="3864313" cy="2984046"/>
          </a:xfrm>
        </p:spPr>
        <p:txBody>
          <a:bodyPr/>
          <a:lstStyle>
            <a:lvl1pPr marL="0" indent="0" algn="r">
              <a:lnSpc>
                <a:spcPct val="90000"/>
              </a:lnSpc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49800" y="1321593"/>
            <a:ext cx="3864316" cy="328613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Compare item two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49799" y="1821657"/>
            <a:ext cx="3864317" cy="2984046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9778832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1511301" y="835503"/>
            <a:ext cx="6127750" cy="3472494"/>
          </a:xfrm>
          <a:noFill/>
          <a:ln>
            <a:noFill/>
          </a:ln>
        </p:spPr>
        <p:txBody>
          <a:bodyPr anchor="ctr">
            <a:normAutofit/>
          </a:bodyPr>
          <a:lstStyle>
            <a:lvl1pPr algn="ctr">
              <a:defRPr sz="3599" spc="-84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2735203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792334" y="807246"/>
            <a:ext cx="7552679" cy="2040128"/>
          </a:xfrm>
        </p:spPr>
        <p:txBody>
          <a:bodyPr anchor="b">
            <a:normAutofit/>
          </a:bodyPr>
          <a:lstStyle>
            <a:lvl1pPr marL="0" marR="0" indent="0" algn="l" defTabSz="43950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150" b="0" i="0" smtClean="0">
                <a:solidFill>
                  <a:schemeClr val="accent4"/>
                </a:solidFill>
                <a:effectLst/>
              </a:defRPr>
            </a:lvl1pPr>
          </a:lstStyle>
          <a:p>
            <a:r>
              <a:rPr lang="en-US" dirty="0"/>
              <a:t>“Life is trying things to see if </a:t>
            </a:r>
            <a:br>
              <a:rPr lang="en-US" dirty="0"/>
            </a:br>
            <a:r>
              <a:rPr lang="en-US" dirty="0"/>
              <a:t>they work.”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91986" y="2993233"/>
            <a:ext cx="7552885" cy="421481"/>
          </a:xfrm>
        </p:spPr>
        <p:txBody>
          <a:bodyPr/>
          <a:lstStyle>
            <a:lvl1pPr marL="0" indent="0">
              <a:buNone/>
              <a:defRPr sz="1800" b="0" i="0"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</a:lstStyle>
          <a:p>
            <a:pPr lvl="0"/>
            <a:r>
              <a:rPr lang="en-US" dirty="0"/>
              <a:t>Ray Bradbury</a:t>
            </a:r>
          </a:p>
        </p:txBody>
      </p:sp>
    </p:spTree>
    <p:extLst>
      <p:ext uri="{BB962C8B-B14F-4D97-AF65-F5344CB8AC3E}">
        <p14:creationId xmlns:p14="http://schemas.microsoft.com/office/powerpoint/2010/main" val="377334542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792334" y="559469"/>
            <a:ext cx="7552679" cy="2793231"/>
          </a:xfrm>
        </p:spPr>
        <p:txBody>
          <a:bodyPr anchor="b">
            <a:normAutofit/>
          </a:bodyPr>
          <a:lstStyle>
            <a:lvl1pPr marL="0" marR="0" indent="0" algn="l" defTabSz="43950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000" b="0" i="0" smtClean="0">
                <a:effectLst/>
              </a:defRPr>
            </a:lvl1pPr>
          </a:lstStyle>
          <a:p>
            <a:r>
              <a:rPr lang="en-US" dirty="0"/>
              <a:t>“It had long since come to my attention that people of accomplishment rarely sat back and let things happen to them. They went out and happened to things.”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91986" y="3498558"/>
            <a:ext cx="7552885" cy="421481"/>
          </a:xfrm>
        </p:spPr>
        <p:txBody>
          <a:bodyPr/>
          <a:lstStyle>
            <a:lvl1pPr marL="0" indent="0">
              <a:buNone/>
              <a:defRPr sz="1800" b="0" i="0"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</a:lstStyle>
          <a:p>
            <a:pPr lvl="0"/>
            <a:r>
              <a:rPr lang="en-US" dirty="0"/>
              <a:t>Leonardo Da Vinci</a:t>
            </a:r>
          </a:p>
        </p:txBody>
      </p:sp>
    </p:spTree>
    <p:extLst>
      <p:ext uri="{BB962C8B-B14F-4D97-AF65-F5344CB8AC3E}">
        <p14:creationId xmlns:p14="http://schemas.microsoft.com/office/powerpoint/2010/main" val="323054654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92334" y="2254996"/>
            <a:ext cx="7552679" cy="129384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99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definition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792334" y="1553903"/>
            <a:ext cx="7552679" cy="625033"/>
          </a:xfrm>
        </p:spPr>
        <p:txBody>
          <a:bodyPr anchor="b">
            <a:normAutofit/>
          </a:bodyPr>
          <a:lstStyle>
            <a:lvl1pPr algn="l">
              <a:defRPr sz="3599" spc="-84">
                <a:solidFill>
                  <a:schemeClr val="accent5"/>
                </a:solidFill>
                <a:latin typeface="+mj-lt"/>
              </a:defRPr>
            </a:lvl1pPr>
          </a:lstStyle>
          <a:p>
            <a:r>
              <a:rPr lang="en-US" dirty="0"/>
              <a:t>Word to define</a:t>
            </a:r>
          </a:p>
        </p:txBody>
      </p:sp>
    </p:spTree>
    <p:extLst>
      <p:ext uri="{BB962C8B-B14F-4D97-AF65-F5344CB8AC3E}">
        <p14:creationId xmlns:p14="http://schemas.microsoft.com/office/powerpoint/2010/main" val="390186627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377017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 N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0"/>
          <p:cNvSpPr>
            <a:spLocks noGrp="1"/>
          </p:cNvSpPr>
          <p:nvPr>
            <p:ph type="title" hasCustomPrompt="1"/>
          </p:nvPr>
        </p:nvSpPr>
        <p:spPr>
          <a:xfrm>
            <a:off x="533772" y="406401"/>
            <a:ext cx="7552678" cy="2100470"/>
          </a:xfrm>
        </p:spPr>
        <p:txBody>
          <a:bodyPr bIns="0" anchor="b"/>
          <a:lstStyle>
            <a:lvl1pPr algn="l">
              <a:lnSpc>
                <a:spcPts val="3465"/>
              </a:lnSpc>
              <a:defRPr b="0" i="0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br>
              <a:rPr lang="en-US" dirty="0"/>
            </a:br>
            <a:r>
              <a:rPr lang="en-US" dirty="0"/>
              <a:t>Up Next:</a:t>
            </a:r>
            <a:br>
              <a:rPr lang="en-US" dirty="0"/>
            </a:br>
            <a:r>
              <a:rPr lang="en-US" dirty="0"/>
              <a:t>Title of Upcoming Module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533772" y="2571750"/>
            <a:ext cx="8076461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2690909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ve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4672890" y="303950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1916651" y="303950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9889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6044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572000" y="1321594"/>
            <a:ext cx="0" cy="348410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29889" y="1321593"/>
            <a:ext cx="3864312" cy="328613"/>
          </a:xfrm>
        </p:spPr>
        <p:txBody>
          <a:bodyPr/>
          <a:lstStyle>
            <a:lvl1pPr algn="r"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Compare item one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889" y="1821657"/>
            <a:ext cx="3864313" cy="2984046"/>
          </a:xfrm>
        </p:spPr>
        <p:txBody>
          <a:bodyPr/>
          <a:lstStyle>
            <a:lvl1pPr marL="0" indent="0" algn="r">
              <a:lnSpc>
                <a:spcPct val="90000"/>
              </a:lnSpc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49800" y="1321593"/>
            <a:ext cx="3864316" cy="328613"/>
          </a:xfrm>
        </p:spPr>
        <p:txBody>
          <a:bodyPr/>
          <a:lstStyle>
            <a:lvl1pPr algn="l"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Compare item two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49799" y="1821657"/>
            <a:ext cx="3864317" cy="2984046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546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/Image |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778024" y="320028"/>
            <a:ext cx="5082266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longer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438525" y="320028"/>
            <a:ext cx="0" cy="449281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269111" y="1199178"/>
            <a:ext cx="2829917" cy="2734519"/>
          </a:xfrm>
        </p:spPr>
        <p:txBody>
          <a:bodyPr anchor="ctr"/>
          <a:lstStyle>
            <a:lvl1pPr algn="r">
              <a:lnSpc>
                <a:spcPct val="100000"/>
              </a:lnSpc>
              <a:defRPr sz="2700" b="0" i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097281" y="0"/>
            <a:ext cx="109728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slide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83965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886055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"/>
            <a:ext cx="3476624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097281" y="0"/>
            <a:ext cx="10972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bullet list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886200" y="246173"/>
            <a:ext cx="4847480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 baseline="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57837" y="1369402"/>
            <a:ext cx="2360950" cy="502682"/>
          </a:xfrm>
        </p:spPr>
        <p:txBody>
          <a:bodyPr anchor="b" anchorCtr="0"/>
          <a:lstStyle>
            <a:lvl1pPr marL="0" indent="0" algn="ctr">
              <a:buNone/>
              <a:defRPr sz="2700" baseline="0">
                <a:solidFill>
                  <a:schemeClr val="bg1"/>
                </a:solidFill>
                <a:latin typeface="+mj-lt"/>
              </a:defRPr>
            </a:lvl1pPr>
            <a:lvl2pPr marL="222805" indent="0" algn="ctr">
              <a:buNone/>
              <a:defRPr sz="2700">
                <a:latin typeface="+mj-lt"/>
              </a:defRPr>
            </a:lvl2pPr>
            <a:lvl3pPr marL="447132" indent="0" algn="ctr">
              <a:buNone/>
              <a:defRPr sz="2700">
                <a:latin typeface="+mj-lt"/>
              </a:defRPr>
            </a:lvl3pPr>
            <a:lvl4pPr marL="661988" indent="0" algn="ctr">
              <a:buNone/>
              <a:defRPr sz="2700">
                <a:latin typeface="+mj-lt"/>
              </a:defRPr>
            </a:lvl4pPr>
            <a:lvl5pPr marL="822722" indent="0" algn="ctr">
              <a:buNone/>
              <a:defRPr sz="27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283749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15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1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63845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789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8040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64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 err="1">
              <a:ln>
                <a:noFill/>
              </a:ln>
              <a:solidFill>
                <a:srgbClr val="00240D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3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699469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41222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791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" y="0"/>
            <a:ext cx="5243501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34" y="805815"/>
            <a:ext cx="4622916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 descr="Laptop">
            <a:extLst>
              <a:ext uri="{FF2B5EF4-FFF2-40B4-BE49-F238E27FC236}">
                <a16:creationId xmlns:a16="http://schemas.microsoft.com/office/drawing/2014/main" id="{B197BBDE-161D-4673-976E-48A4741BF9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8987" y="1328233"/>
            <a:ext cx="2470690" cy="24706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BE623-E7DC-418F-90E0-B97A24BEA1A1}"/>
              </a:ext>
            </a:extLst>
          </p:cNvPr>
          <p:cNvSpPr txBox="1"/>
          <p:nvPr userDrawn="1"/>
        </p:nvSpPr>
        <p:spPr>
          <a:xfrm>
            <a:off x="6818235" y="2069864"/>
            <a:ext cx="1212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D64AE"/>
                </a:solidFill>
              </a:rPr>
              <a:t>HANDS</a:t>
            </a:r>
          </a:p>
          <a:p>
            <a:pPr algn="ctr"/>
            <a:r>
              <a:rPr lang="en-US" sz="2400" dirty="0">
                <a:solidFill>
                  <a:srgbClr val="0D64AE"/>
                </a:solidFill>
              </a:rPr>
              <a:t>ON</a:t>
            </a:r>
            <a:endParaRPr lang="en-US" sz="1350" dirty="0">
              <a:solidFill>
                <a:srgbClr val="0D64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25171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CF7AD3-B775-4527-BDEB-B29A9D35D8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48" y="2664619"/>
            <a:ext cx="1814302" cy="189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1768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279" y="1735790"/>
            <a:ext cx="2400300" cy="460057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Graphic 11" descr="Chat">
            <a:extLst>
              <a:ext uri="{FF2B5EF4-FFF2-40B4-BE49-F238E27FC236}">
                <a16:creationId xmlns:a16="http://schemas.microsoft.com/office/drawing/2014/main" id="{B8821E57-C7BE-4AD5-A18D-A44C0FA07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280" y="140536"/>
            <a:ext cx="1684747" cy="16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0664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279" y="1735790"/>
            <a:ext cx="2400300" cy="460057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Graphic 11" descr="Chat">
            <a:extLst>
              <a:ext uri="{FF2B5EF4-FFF2-40B4-BE49-F238E27FC236}">
                <a16:creationId xmlns:a16="http://schemas.microsoft.com/office/drawing/2014/main" id="{B8821E57-C7BE-4AD5-A18D-A44C0FA07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280" y="140536"/>
            <a:ext cx="1684747" cy="16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0344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" y="0"/>
            <a:ext cx="5243501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34" y="805815"/>
            <a:ext cx="4622916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 descr="Laptop">
            <a:extLst>
              <a:ext uri="{FF2B5EF4-FFF2-40B4-BE49-F238E27FC236}">
                <a16:creationId xmlns:a16="http://schemas.microsoft.com/office/drawing/2014/main" id="{B197BBDE-161D-4673-976E-48A4741BF9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8987" y="1328233"/>
            <a:ext cx="2470690" cy="24706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BE623-E7DC-418F-90E0-B97A24BEA1A1}"/>
              </a:ext>
            </a:extLst>
          </p:cNvPr>
          <p:cNvSpPr txBox="1"/>
          <p:nvPr userDrawn="1"/>
        </p:nvSpPr>
        <p:spPr>
          <a:xfrm>
            <a:off x="6818235" y="2069864"/>
            <a:ext cx="1212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D64AE"/>
                </a:solidFill>
              </a:rPr>
              <a:t>HANDS</a:t>
            </a:r>
          </a:p>
          <a:p>
            <a:pPr algn="ctr"/>
            <a:r>
              <a:rPr lang="en-US" sz="2400" dirty="0">
                <a:solidFill>
                  <a:srgbClr val="0D64AE"/>
                </a:solidFill>
              </a:rPr>
              <a:t>ON</a:t>
            </a:r>
            <a:endParaRPr lang="en-US" sz="1350" dirty="0">
              <a:solidFill>
                <a:srgbClr val="0D64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15734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7200" y="1123950"/>
            <a:ext cx="8229600" cy="867930"/>
          </a:xfrm>
        </p:spPr>
        <p:txBody>
          <a:bodyPr/>
          <a:lstStyle>
            <a:lvl1pPr>
              <a:defRPr sz="2400"/>
            </a:lvl1pPr>
            <a:lvl2pPr marL="685783" indent="-274313">
              <a:buFont typeface="Wingdings" charset="2"/>
              <a:buChar char="§"/>
              <a:defRPr/>
            </a:lvl2pPr>
            <a:lvl3pPr marL="914378" indent="-182876">
              <a:buFont typeface="Wingdings" charset="2"/>
              <a:buChar char="§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9819677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hor Contact"/>
          <p:cNvSpPr>
            <a:spLocks noGrp="1"/>
          </p:cNvSpPr>
          <p:nvPr>
            <p:ph type="body" sz="quarter" idx="12" hasCustomPrompt="1"/>
          </p:nvPr>
        </p:nvSpPr>
        <p:spPr>
          <a:xfrm>
            <a:off x="2128557" y="4236838"/>
            <a:ext cx="4529242" cy="218369"/>
          </a:xfrm>
        </p:spPr>
        <p:txBody>
          <a:bodyPr anchor="ctr"/>
          <a:lstStyle>
            <a:lvl1pPr marL="0" indent="0" algn="l">
              <a:buFontTx/>
              <a:buNone/>
              <a:defRPr sz="1350" b="0" i="0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@</a:t>
            </a:r>
            <a:r>
              <a:rPr lang="en-US" dirty="0" err="1"/>
              <a:t>authortwitter</a:t>
            </a:r>
            <a:r>
              <a:rPr lang="en-US" dirty="0"/>
              <a:t>   www.authorsite.com</a:t>
            </a:r>
          </a:p>
        </p:txBody>
      </p:sp>
      <p:sp>
        <p:nvSpPr>
          <p:cNvPr id="12" name="Author Title"/>
          <p:cNvSpPr>
            <a:spLocks noGrp="1"/>
          </p:cNvSpPr>
          <p:nvPr>
            <p:ph type="body" sz="quarter" idx="14" hasCustomPrompt="1"/>
          </p:nvPr>
        </p:nvSpPr>
        <p:spPr>
          <a:xfrm>
            <a:off x="2128557" y="3973207"/>
            <a:ext cx="4529242" cy="142800"/>
          </a:xfrm>
        </p:spPr>
        <p:txBody>
          <a:bodyPr anchor="ctr"/>
          <a:lstStyle>
            <a:lvl1pPr marL="0" indent="0" algn="l">
              <a:buFontTx/>
              <a:buNone/>
              <a:defRPr sz="1200" b="0" i="0" cap="all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AUTHOR TITLE IN ALL CAPS  </a:t>
            </a:r>
          </a:p>
        </p:txBody>
      </p:sp>
      <p:sp>
        <p:nvSpPr>
          <p:cNvPr id="13" name="Author Name"/>
          <p:cNvSpPr>
            <a:spLocks noGrp="1"/>
          </p:cNvSpPr>
          <p:nvPr>
            <p:ph type="body" sz="quarter" idx="10" hasCustomPrompt="1"/>
          </p:nvPr>
        </p:nvSpPr>
        <p:spPr>
          <a:xfrm>
            <a:off x="2128556" y="3718324"/>
            <a:ext cx="2658297" cy="218369"/>
          </a:xfrm>
        </p:spPr>
        <p:txBody>
          <a:bodyPr anchor="ctr"/>
          <a:lstStyle>
            <a:lvl1pPr marL="0" indent="0" algn="l">
              <a:buFontTx/>
              <a:buNone/>
              <a:defRPr sz="1800" b="0" i="0" baseline="0">
                <a:solidFill>
                  <a:schemeClr val="accent1"/>
                </a:solidFill>
                <a:latin typeface="Gotham Medium" panose="02000604030000020004" pitchFamily="50" charset="0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22982" y="3467537"/>
            <a:ext cx="1220724" cy="1220724"/>
          </a:xfrm>
          <a:prstGeom prst="ellipse">
            <a:avLst/>
          </a:prstGeom>
          <a:noFill/>
          <a:ln>
            <a:solidFill>
              <a:srgbClr val="F8F8F8"/>
            </a:solidFill>
          </a:ln>
        </p:spPr>
        <p:txBody>
          <a:bodyPr anchor="ctr"/>
          <a:lstStyle>
            <a:lvl1pPr algn="ctr">
              <a:defRPr sz="15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Click to add author photo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722982" y="2470192"/>
            <a:ext cx="7887251" cy="754694"/>
          </a:xfrm>
        </p:spPr>
        <p:txBody>
          <a:bodyPr/>
          <a:lstStyle>
            <a:lvl1pPr marL="0" indent="0">
              <a:buNone/>
              <a:defRPr sz="2100" b="0" i="0" cap="all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MODULE ONE TITLE IN ALL CAPS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533772" y="2247473"/>
            <a:ext cx="8076461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723063" y="296081"/>
            <a:ext cx="7887170" cy="1785839"/>
          </a:xfrm>
        </p:spPr>
        <p:txBody>
          <a:bodyPr anchor="b"/>
          <a:lstStyle>
            <a:lvl1pPr algn="l">
              <a:defRPr sz="3374" b="0" i="0" spc="-84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Course/Module Title in Title Case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8B970F-96BB-2544-AB49-E6D25AF33FA5}"/>
              </a:ext>
            </a:extLst>
          </p:cNvPr>
          <p:cNvCxnSpPr/>
          <p:nvPr userDrawn="1"/>
        </p:nvCxnSpPr>
        <p:spPr>
          <a:xfrm>
            <a:off x="533772" y="2247473"/>
            <a:ext cx="8076461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308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1"/>
            <a:ext cx="3476624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097281" y="0"/>
            <a:ext cx="10972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bullet list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886200" y="246173"/>
            <a:ext cx="4847480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 baseline="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57837" y="1369402"/>
            <a:ext cx="2360950" cy="502682"/>
          </a:xfrm>
        </p:spPr>
        <p:txBody>
          <a:bodyPr anchor="b" anchorCtr="0"/>
          <a:lstStyle>
            <a:lvl1pPr marL="0" indent="0" algn="ctr">
              <a:buNone/>
              <a:defRPr sz="2700" baseline="0">
                <a:solidFill>
                  <a:schemeClr val="bg1"/>
                </a:solidFill>
                <a:latin typeface="+mj-lt"/>
              </a:defRPr>
            </a:lvl1pPr>
            <a:lvl2pPr marL="222805" indent="0" algn="ctr">
              <a:buNone/>
              <a:defRPr sz="2700">
                <a:latin typeface="+mj-lt"/>
              </a:defRPr>
            </a:lvl2pPr>
            <a:lvl3pPr marL="447132" indent="0" algn="ctr">
              <a:buNone/>
              <a:defRPr sz="2700">
                <a:latin typeface="+mj-lt"/>
              </a:defRPr>
            </a:lvl3pPr>
            <a:lvl4pPr marL="661988" indent="0" algn="ctr">
              <a:buNone/>
              <a:defRPr sz="2700">
                <a:latin typeface="+mj-lt"/>
              </a:defRPr>
            </a:lvl4pPr>
            <a:lvl5pPr marL="822722" indent="0" algn="ctr">
              <a:buNone/>
              <a:defRPr sz="27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A93298-1221-514E-90AC-BCDC780CA908}"/>
              </a:ext>
            </a:extLst>
          </p:cNvPr>
          <p:cNvSpPr/>
          <p:nvPr userDrawn="1"/>
        </p:nvSpPr>
        <p:spPr>
          <a:xfrm>
            <a:off x="1" y="1"/>
            <a:ext cx="3476624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B9E28E-0594-8D48-A9B9-F7A96749EB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F47F88-2CB0-E648-9E69-08EF80EBD3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97C5BF3-68C0-6040-9ADE-6E30BE077FC9}"/>
              </a:ext>
            </a:extLst>
          </p:cNvPr>
          <p:cNvSpPr/>
          <p:nvPr userDrawn="1"/>
        </p:nvSpPr>
        <p:spPr>
          <a:xfrm>
            <a:off x="-1097281" y="0"/>
            <a:ext cx="10972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bullet list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03177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/>
          <p:cNvSpPr>
            <a:spLocks noGrp="1"/>
          </p:cNvSpPr>
          <p:nvPr>
            <p:ph type="title" hasCustomPrompt="1"/>
          </p:nvPr>
        </p:nvSpPr>
        <p:spPr>
          <a:xfrm>
            <a:off x="1057555" y="406401"/>
            <a:ext cx="7552678" cy="2100470"/>
          </a:xfrm>
        </p:spPr>
        <p:txBody>
          <a:bodyPr anchor="b"/>
          <a:lstStyle>
            <a:lvl1pPr algn="r">
              <a:defRPr b="0" i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Click to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33772" y="2571750"/>
            <a:ext cx="8076461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ECDD95-1CE5-9447-A9AC-6FBAFA8A408F}"/>
              </a:ext>
            </a:extLst>
          </p:cNvPr>
          <p:cNvCxnSpPr/>
          <p:nvPr userDrawn="1"/>
        </p:nvCxnSpPr>
        <p:spPr>
          <a:xfrm>
            <a:off x="533772" y="2571750"/>
            <a:ext cx="8076461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4741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="0" i="0" baseline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1934524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25234" y="1435086"/>
            <a:ext cx="3429463" cy="1052509"/>
          </a:xfrm>
        </p:spPr>
        <p:txBody>
          <a:bodyPr lIns="91440"/>
          <a:lstStyle>
            <a:lvl1pPr algn="l">
              <a:lnSpc>
                <a:spcPts val="3750"/>
              </a:lnSpc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Topic or Title Introduction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814387" y="482204"/>
            <a:ext cx="2752202" cy="4179093"/>
          </a:xfrm>
        </p:spPr>
        <p:txBody>
          <a:bodyPr anchor="ctr"/>
          <a:lstStyle>
            <a:lvl1pPr algn="ctr">
              <a:defRPr sz="2400" baseline="0">
                <a:latin typeface="+mj-lt"/>
              </a:defRPr>
            </a:lvl1pPr>
          </a:lstStyle>
          <a:p>
            <a:r>
              <a:rPr lang="en-US" dirty="0"/>
              <a:t>Insert Icon Only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425234" y="2740317"/>
            <a:ext cx="3429463" cy="1154600"/>
          </a:xfrm>
        </p:spPr>
        <p:txBody>
          <a:bodyPr lIns="91440" tIns="0" rIns="91440" bIns="0"/>
          <a:lstStyle>
            <a:lvl1pPr marL="0" indent="0" algn="l">
              <a:lnSpc>
                <a:spcPts val="2025"/>
              </a:lnSpc>
              <a:spcBef>
                <a:spcPts val="450"/>
              </a:spcBef>
              <a:buNone/>
              <a:defRPr sz="1500" b="0" i="0" baseline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Add a short bit of description text in this area. This should be a quick intro slide to an idea without a lot of text. Stick to a few sentences.</a:t>
            </a:r>
          </a:p>
        </p:txBody>
      </p:sp>
    </p:spTree>
    <p:extLst>
      <p:ext uri="{BB962C8B-B14F-4D97-AF65-F5344CB8AC3E}">
        <p14:creationId xmlns:p14="http://schemas.microsoft.com/office/powerpoint/2010/main" val="2558313574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42953" y="3085296"/>
            <a:ext cx="5058095" cy="558021"/>
          </a:xfrm>
        </p:spPr>
        <p:txBody>
          <a:bodyPr lIns="91440"/>
          <a:lstStyle>
            <a:lvl1pPr algn="ctr">
              <a:lnSpc>
                <a:spcPts val="3750"/>
              </a:lnSpc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Topic or Title Introduction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3057079" y="535781"/>
            <a:ext cx="3029843" cy="2466677"/>
          </a:xfrm>
        </p:spPr>
        <p:txBody>
          <a:bodyPr anchor="ctr"/>
          <a:lstStyle>
            <a:lvl1pPr algn="ctr">
              <a:defRPr sz="2400" baseline="0">
                <a:latin typeface="+mj-lt"/>
              </a:defRPr>
            </a:lvl1pPr>
          </a:lstStyle>
          <a:p>
            <a:r>
              <a:rPr lang="en-US" dirty="0"/>
              <a:t>Insert Icon Only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2171541" y="3726154"/>
            <a:ext cx="4800920" cy="913712"/>
          </a:xfrm>
        </p:spPr>
        <p:txBody>
          <a:bodyPr lIns="91440" tIns="0" rIns="91440" bIns="0"/>
          <a:lstStyle>
            <a:lvl1pPr marL="0" indent="0" algn="ctr">
              <a:lnSpc>
                <a:spcPts val="2025"/>
              </a:lnSpc>
              <a:spcBef>
                <a:spcPts val="450"/>
              </a:spcBef>
              <a:buNone/>
              <a:defRPr sz="1500" b="0" i="0" baseline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Add a short bit of description text in this area. This should be a quick intro slide to an idea without a lot of text. Stick to a few sentences.</a:t>
            </a:r>
          </a:p>
        </p:txBody>
      </p:sp>
    </p:spTree>
    <p:extLst>
      <p:ext uri="{BB962C8B-B14F-4D97-AF65-F5344CB8AC3E}">
        <p14:creationId xmlns:p14="http://schemas.microsoft.com/office/powerpoint/2010/main" val="2296414749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9889" y="1428453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548173" y="1371600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548173" y="2443573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548173" y="3515547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6" hasCustomPrompt="1"/>
          </p:nvPr>
        </p:nvSpPr>
        <p:spPr>
          <a:xfrm>
            <a:off x="538163" y="2501609"/>
            <a:ext cx="822960" cy="822960"/>
          </a:xfrm>
        </p:spPr>
        <p:txBody>
          <a:bodyPr anchor="ctr"/>
          <a:lstStyle>
            <a:lvl1pPr algn="ctr"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8" name="Content Placeholder 4"/>
          <p:cNvSpPr>
            <a:spLocks noGrp="1"/>
          </p:cNvSpPr>
          <p:nvPr>
            <p:ph sz="quarter" idx="27" hasCustomPrompt="1"/>
          </p:nvPr>
        </p:nvSpPr>
        <p:spPr>
          <a:xfrm>
            <a:off x="529889" y="3572400"/>
            <a:ext cx="822960" cy="822960"/>
          </a:xfrm>
        </p:spPr>
        <p:txBody>
          <a:bodyPr anchor="ctr"/>
          <a:lstStyle>
            <a:lvl1pPr algn="ctr"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45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4750599" y="1424287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5768883" y="1367434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5768883" y="2439408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5768883" y="3511381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Content Placeholder 4"/>
          <p:cNvSpPr>
            <a:spLocks noGrp="1"/>
          </p:cNvSpPr>
          <p:nvPr>
            <p:ph sz="quarter" idx="32" hasCustomPrompt="1"/>
          </p:nvPr>
        </p:nvSpPr>
        <p:spPr>
          <a:xfrm>
            <a:off x="4758873" y="2497443"/>
            <a:ext cx="822960" cy="822960"/>
          </a:xfrm>
        </p:spPr>
        <p:txBody>
          <a:bodyPr anchor="ctr"/>
          <a:lstStyle>
            <a:lvl1pPr algn="ctr"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0" name="Content Placeholder 4"/>
          <p:cNvSpPr>
            <a:spLocks noGrp="1"/>
          </p:cNvSpPr>
          <p:nvPr>
            <p:ph sz="quarter" idx="33" hasCustomPrompt="1"/>
          </p:nvPr>
        </p:nvSpPr>
        <p:spPr>
          <a:xfrm>
            <a:off x="4750599" y="3568235"/>
            <a:ext cx="822960" cy="822960"/>
          </a:xfrm>
        </p:spPr>
        <p:txBody>
          <a:bodyPr anchor="ctr"/>
          <a:lstStyle>
            <a:lvl1pPr algn="ctr"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53549852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446010" y="1371600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5446010" y="2443573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5446010" y="3515547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29889" y="1225296"/>
            <a:ext cx="3264872" cy="3447289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4395279" y="1428453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4395279" y="2500427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27" hasCustomPrompt="1"/>
          </p:nvPr>
        </p:nvSpPr>
        <p:spPr>
          <a:xfrm>
            <a:off x="4387514" y="3572400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405805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58284" y="1371600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658284" y="2443573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1658284" y="3515547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202473" y="1225296"/>
            <a:ext cx="3411644" cy="3447289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537654" y="1428453"/>
            <a:ext cx="848586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37654" y="2500427"/>
            <a:ext cx="848586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27" hasCustomPrompt="1"/>
          </p:nvPr>
        </p:nvSpPr>
        <p:spPr>
          <a:xfrm>
            <a:off x="529889" y="3572400"/>
            <a:ext cx="848586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351780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41677" y="2098972"/>
            <a:ext cx="2047655" cy="123109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icon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543875"/>
            <a:ext cx="2472049" cy="264303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solidFill>
                  <a:schemeClr val="accent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529480" y="3889838"/>
            <a:ext cx="2472050" cy="928992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35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description text on these lines. Keep it short and simple.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3490893" y="2098972"/>
            <a:ext cx="2047655" cy="123109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icon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278697" y="3543875"/>
            <a:ext cx="2472049" cy="264303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solidFill>
                  <a:schemeClr val="accent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278695" y="3889838"/>
            <a:ext cx="2472050" cy="928992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35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description text on these lines. Keep it short and simple.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241993" y="2098972"/>
            <a:ext cx="2047655" cy="123109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icon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027912" y="3543875"/>
            <a:ext cx="2472049" cy="264303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solidFill>
                  <a:schemeClr val="accent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027910" y="3889838"/>
            <a:ext cx="2472050" cy="928992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35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description text on these lines. Keep it short and simple.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529480" y="982954"/>
            <a:ext cx="8084637" cy="891494"/>
          </a:xfrm>
        </p:spPr>
        <p:txBody>
          <a:bodyPr lIns="182880" tIns="0" rIns="182880" bIns="0" anchor="ctr"/>
          <a:lstStyle>
            <a:lvl1pPr marL="0" indent="0" algn="l"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Add a short bit of description text in this area. Try keeping the text on a slide to a minimum. But sometimes we know descriptions are necessary. </a:t>
            </a:r>
          </a:p>
        </p:txBody>
      </p:sp>
    </p:spTree>
    <p:extLst>
      <p:ext uri="{BB962C8B-B14F-4D97-AF65-F5344CB8AC3E}">
        <p14:creationId xmlns:p14="http://schemas.microsoft.com/office/powerpoint/2010/main" val="1241768420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(Optio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3476625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1540964"/>
            <a:ext cx="3471862" cy="396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27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886201" y="246173"/>
            <a:ext cx="4847480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 baseline="0">
                <a:solidFill>
                  <a:schemeClr val="accent2"/>
                </a:solidFill>
              </a:defRPr>
            </a:lvl1pPr>
            <a:lvl2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2"/>
                </a:solidFill>
              </a:defRPr>
            </a:lvl6pPr>
            <a:lvl7pPr>
              <a:defRPr>
                <a:solidFill>
                  <a:schemeClr val="accent2"/>
                </a:solidFill>
              </a:defRPr>
            </a:lvl7pPr>
            <a:lvl8pPr>
              <a:defRPr>
                <a:solidFill>
                  <a:schemeClr val="accent2"/>
                </a:solidFill>
              </a:defRPr>
            </a:lvl8pPr>
            <a:lvl9pPr marL="1714500" indent="0">
              <a:buNone/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1097281" y="0"/>
            <a:ext cx="10972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bullet list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0EC3B8-9A02-C74A-9CBD-C10720155D90}"/>
              </a:ext>
            </a:extLst>
          </p:cNvPr>
          <p:cNvSpPr/>
          <p:nvPr userDrawn="1"/>
        </p:nvSpPr>
        <p:spPr>
          <a:xfrm>
            <a:off x="0" y="0"/>
            <a:ext cx="3476625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6BAD43-DD72-4E4B-8ACF-FF173C3669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5690FE-4EB7-EF4A-ACC1-0F25C48CC20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6623FD1-751A-1E4D-B535-1A633E63EC97}"/>
              </a:ext>
            </a:extLst>
          </p:cNvPr>
          <p:cNvSpPr txBox="1"/>
          <p:nvPr userDrawn="1"/>
        </p:nvSpPr>
        <p:spPr>
          <a:xfrm>
            <a:off x="0" y="1540964"/>
            <a:ext cx="3471862" cy="396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27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333D45-6C55-2641-8670-51FBCDC23CE3}"/>
              </a:ext>
            </a:extLst>
          </p:cNvPr>
          <p:cNvSpPr/>
          <p:nvPr userDrawn="1"/>
        </p:nvSpPr>
        <p:spPr>
          <a:xfrm>
            <a:off x="-1097281" y="0"/>
            <a:ext cx="10972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bullet list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15012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38099" y="1371600"/>
            <a:ext cx="3200501" cy="1822450"/>
          </a:xfrm>
        </p:spPr>
        <p:txBody>
          <a:bodyPr lIns="182880" tIns="0" rIns="182880" bIns="0" anchor="ctr"/>
          <a:lstStyle>
            <a:lvl1pPr marL="0" indent="0" algn="ctr">
              <a:buNone/>
              <a:defRPr sz="18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marL="222805" indent="0" algn="l">
              <a:buNone/>
              <a:defRPr sz="1650"/>
            </a:lvl2pPr>
            <a:lvl3pPr marL="447132" indent="0" algn="l">
              <a:buNone/>
              <a:defRPr sz="1650"/>
            </a:lvl3pPr>
            <a:lvl4pPr marL="662307" indent="0" algn="l">
              <a:buNone/>
              <a:defRPr sz="1650"/>
            </a:lvl4pPr>
            <a:lvl5pPr marL="822542" indent="0" algn="l">
              <a:buNone/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image or icon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29479" y="3426262"/>
            <a:ext cx="3821533" cy="105668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795500" y="3426262"/>
            <a:ext cx="3821533" cy="105668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5106730" y="1372045"/>
            <a:ext cx="3199070" cy="1822005"/>
          </a:xfrm>
        </p:spPr>
        <p:txBody>
          <a:bodyPr lIns="182880" tIns="0" rIns="182880" bIns="0" anchor="ctr"/>
          <a:lstStyle>
            <a:lvl1pPr marL="0" indent="0" algn="ctr">
              <a:buNone/>
              <a:defRPr sz="18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marL="222805" indent="0" algn="l">
              <a:buNone/>
              <a:defRPr sz="1650"/>
            </a:lvl2pPr>
            <a:lvl3pPr marL="447132" indent="0" algn="l">
              <a:buNone/>
              <a:defRPr sz="1650"/>
            </a:lvl3pPr>
            <a:lvl4pPr marL="662307" indent="0" algn="l">
              <a:buNone/>
              <a:defRPr sz="1650"/>
            </a:lvl4pPr>
            <a:lvl5pPr marL="822542" indent="0" algn="l">
              <a:buNone/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image or icon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47011097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11201" y="1371600"/>
            <a:ext cx="1912949" cy="1831947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613244" y="1369413"/>
            <a:ext cx="1917516" cy="1836321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6426485" y="1381673"/>
            <a:ext cx="1891913" cy="1811802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42519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36418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0273636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2603002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6002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26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4684105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736673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598051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670100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743323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1899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</p:spTree>
    <p:extLst>
      <p:ext uri="{BB962C8B-B14F-4D97-AF65-F5344CB8AC3E}">
        <p14:creationId xmlns:p14="http://schemas.microsoft.com/office/powerpoint/2010/main" val="221371462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22949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26428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122949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27954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6002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2524458"/>
            <a:ext cx="2472049" cy="354734"/>
          </a:xfrm>
        </p:spPr>
        <p:txBody>
          <a:bodyPr lIns="182880" tIns="0" rIns="182880" bIns="0"/>
          <a:lstStyle>
            <a:lvl1pPr marL="0" indent="0" algn="ctr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3332296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35775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26002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29481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3332296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134248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80735037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83957" y="1371600"/>
            <a:ext cx="68580" cy="9390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37654" y="1518947"/>
            <a:ext cx="662496" cy="644336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66049" y="1371600"/>
            <a:ext cx="6948068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383957" y="2443573"/>
            <a:ext cx="68580" cy="9390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8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537654" y="2590921"/>
            <a:ext cx="662496" cy="644336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66049" y="2443573"/>
            <a:ext cx="6948068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383957" y="3515547"/>
            <a:ext cx="68580" cy="9390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537654" y="3662894"/>
            <a:ext cx="662496" cy="644336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66049" y="3515547"/>
            <a:ext cx="6948068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1707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animBg="1"/>
      <p:bldP spid="1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0" grpId="0" animBg="1"/>
      <p:bldP spid="22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90136" y="1371600"/>
            <a:ext cx="65935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74394" y="1419992"/>
            <a:ext cx="589017" cy="589017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66049" y="1371600"/>
            <a:ext cx="6948068" cy="685800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390136" y="2191214"/>
            <a:ext cx="65935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49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574394" y="2239606"/>
            <a:ext cx="589017" cy="589017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66049" y="2191214"/>
            <a:ext cx="6948068" cy="685800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390136" y="3010829"/>
            <a:ext cx="65935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3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574394" y="3059220"/>
            <a:ext cx="589017" cy="589017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66049" y="3010829"/>
            <a:ext cx="6948068" cy="685800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Rectangle 54"/>
          <p:cNvSpPr/>
          <p:nvPr/>
        </p:nvSpPr>
        <p:spPr>
          <a:xfrm>
            <a:off x="1390136" y="3830443"/>
            <a:ext cx="65935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7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74394" y="3878834"/>
            <a:ext cx="589017" cy="589017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66049" y="3830443"/>
            <a:ext cx="6948068" cy="685800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7726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7" grpId="0" animBg="1"/>
      <p:bldP spid="49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1" grpId="0" animBg="1"/>
      <p:bldP spid="5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5" grpId="0" animBg="1"/>
      <p:bldP spid="57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90136" y="1331861"/>
            <a:ext cx="65935" cy="551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65807" y="1347854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66049" y="1331861"/>
            <a:ext cx="6948068" cy="551057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390136" y="2014500"/>
            <a:ext cx="65935" cy="551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66049" y="2014500"/>
            <a:ext cx="6948068" cy="551057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390136" y="2697139"/>
            <a:ext cx="65935" cy="551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66049" y="2697139"/>
            <a:ext cx="6948068" cy="551057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Rectangle 54"/>
          <p:cNvSpPr/>
          <p:nvPr/>
        </p:nvSpPr>
        <p:spPr>
          <a:xfrm>
            <a:off x="1390136" y="3376622"/>
            <a:ext cx="65935" cy="551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66049" y="3376622"/>
            <a:ext cx="6948068" cy="551057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95306" y="4056106"/>
            <a:ext cx="65935" cy="551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671220" y="4056106"/>
            <a:ext cx="6948068" cy="551057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65807" y="2032853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1" name="Content Placeholder 11"/>
          <p:cNvSpPr>
            <a:spLocks noGrp="1"/>
          </p:cNvSpPr>
          <p:nvPr>
            <p:ph sz="quarter" idx="25" hasCustomPrompt="1"/>
          </p:nvPr>
        </p:nvSpPr>
        <p:spPr>
          <a:xfrm>
            <a:off x="665807" y="2717851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665807" y="3397494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3" name="Content Placeholder 11"/>
          <p:cNvSpPr>
            <a:spLocks noGrp="1"/>
          </p:cNvSpPr>
          <p:nvPr>
            <p:ph sz="quarter" idx="27" hasCustomPrompt="1"/>
          </p:nvPr>
        </p:nvSpPr>
        <p:spPr>
          <a:xfrm>
            <a:off x="665807" y="4074458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176714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7" grpId="0" animBg="1"/>
      <p:bldP spid="50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1" grpId="0" animBg="1"/>
      <p:bldP spid="5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5" grpId="0" animBg="1"/>
      <p:bldP spid="5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7" grpId="0" animBg="1"/>
      <p:bldP spid="1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662998" y="1637239"/>
            <a:ext cx="3943350" cy="261620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9886" y="1637239"/>
            <a:ext cx="3943350" cy="261620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69003253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33938"/>
            <a:ext cx="2571750" cy="262255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33938"/>
            <a:ext cx="2571750" cy="262255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6001" y="1633938"/>
            <a:ext cx="2571750" cy="262255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55295938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662998" y="3066253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526002" y="3066253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4662998" y="1645159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526002" y="1645159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656792470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4672890" y="303950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1916651" y="303950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9889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92696889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6038480" y="303188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3282240" y="303188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526001" y="303188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2306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2306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6001" y="162306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77674426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742991"/>
            <a:ext cx="9144000" cy="34005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371601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975104"/>
            <a:ext cx="8577072" cy="2805678"/>
          </a:xfrm>
        </p:spPr>
        <p:txBody>
          <a:bodyPr anchor="ctr"/>
          <a:lstStyle>
            <a:lvl1pPr marL="0" indent="0">
              <a:buNone/>
              <a:defRPr sz="15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26001" y="870300"/>
            <a:ext cx="8084229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81178" y="1453540"/>
            <a:ext cx="2772265" cy="335870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42529"/>
      </p:ext>
    </p:extLst>
  </p:cSld>
  <p:clrMapOvr>
    <a:masterClrMapping/>
  </p:clrMapOvr>
  <p:hf hd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bed Sec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742991"/>
            <a:ext cx="4449336" cy="34005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1371601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2362" y="2067010"/>
            <a:ext cx="3824075" cy="2713772"/>
          </a:xfrm>
        </p:spPr>
        <p:txBody>
          <a:bodyPr anchor="ctr"/>
          <a:lstStyle>
            <a:lvl1pPr marL="0" indent="0">
              <a:buNone/>
              <a:defRPr sz="15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26001" y="870300"/>
            <a:ext cx="8084229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282362" y="1450749"/>
            <a:ext cx="2719918" cy="331558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4694664" y="1742991"/>
            <a:ext cx="4449336" cy="34005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694663" y="1371601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4968240" y="2066925"/>
            <a:ext cx="3909060" cy="2771775"/>
          </a:xfrm>
        </p:spPr>
        <p:txBody>
          <a:bodyPr anchor="ctr"/>
          <a:lstStyle>
            <a:lvl1pPr>
              <a:defRPr sz="1500">
                <a:solidFill>
                  <a:schemeClr val="bg1"/>
                </a:solidFill>
                <a:latin typeface="Roboto Mono" charset="0"/>
                <a:ea typeface="Roboto Mono" charset="0"/>
                <a:cs typeface="Roboto Mono" charset="0"/>
              </a:defRPr>
            </a:lvl1pPr>
          </a:lstStyle>
          <a:p>
            <a:pPr lvl="0"/>
            <a:r>
              <a:rPr lang="en-US"/>
              <a:t>Click to add code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4968478" y="1450182"/>
            <a:ext cx="2803922" cy="332185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385726"/>
      </p:ext>
    </p:extLst>
  </p:cSld>
  <p:clrMapOvr>
    <a:masterClrMapping/>
  </p:clrMapOvr>
  <p:hf hd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924743" y="1742991"/>
            <a:ext cx="3211286" cy="34005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450744" y="1961896"/>
            <a:ext cx="2284182" cy="2818886"/>
          </a:xfrm>
        </p:spPr>
        <p:txBody>
          <a:bodyPr anchor="ctr" anchorCtr="0"/>
          <a:lstStyle>
            <a:lvl1pPr marL="0" indent="0">
              <a:buNone/>
              <a:defRPr sz="15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Console</a:t>
            </a:r>
          </a:p>
        </p:txBody>
      </p:sp>
      <p:sp>
        <p:nvSpPr>
          <p:cNvPr id="3" name="Rectangle 2"/>
          <p:cNvSpPr/>
          <p:nvPr/>
        </p:nvSpPr>
        <p:spPr>
          <a:xfrm>
            <a:off x="-1" y="1742991"/>
            <a:ext cx="5924743" cy="34005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371601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961896"/>
            <a:ext cx="5344447" cy="2818886"/>
          </a:xfrm>
        </p:spPr>
        <p:txBody>
          <a:bodyPr anchor="ctr" anchorCtr="0"/>
          <a:lstStyle>
            <a:lvl1pPr marL="0" indent="0">
              <a:buNone/>
              <a:defRPr sz="150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Code Title-Output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26001" y="870300"/>
            <a:ext cx="8084229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7" hasCustomPrompt="1"/>
          </p:nvPr>
        </p:nvSpPr>
        <p:spPr>
          <a:xfrm>
            <a:off x="274319" y="1450749"/>
            <a:ext cx="2705101" cy="331558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630709"/>
      </p:ext>
    </p:extLst>
  </p:cSld>
  <p:clrMapOvr>
    <a:masterClrMapping/>
  </p:clrMapOvr>
  <p:hf hd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345401" y="371390"/>
            <a:ext cx="5798599" cy="47721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345401" y="0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553939" y="590296"/>
            <a:ext cx="5279165" cy="4180048"/>
          </a:xfrm>
        </p:spPr>
        <p:txBody>
          <a:bodyPr anchor="ctr" anchorCtr="0"/>
          <a:lstStyle>
            <a:lvl1pPr marL="0" indent="0">
              <a:buNone/>
              <a:defRPr sz="150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8732" y="2266696"/>
            <a:ext cx="2644840" cy="476504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sz="225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Code Title-side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3554016" y="79149"/>
            <a:ext cx="2858214" cy="331558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564855"/>
      </p:ext>
    </p:extLst>
  </p:cSld>
  <p:clrMapOvr>
    <a:masterClrMapping/>
  </p:clrMapOvr>
  <p:hf hd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71390"/>
            <a:ext cx="9144000" cy="47721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74320" y="590296"/>
            <a:ext cx="8577072" cy="4274312"/>
          </a:xfrm>
        </p:spPr>
        <p:txBody>
          <a:bodyPr anchor="ctr" anchorCtr="0"/>
          <a:lstStyle>
            <a:lvl1pPr marL="0" indent="0">
              <a:buNone/>
              <a:defRPr sz="150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74321" y="117837"/>
            <a:ext cx="2449160" cy="314694"/>
          </a:xfrm>
        </p:spPr>
        <p:txBody>
          <a:bodyPr anchor="ctr"/>
          <a:lstStyle>
            <a:lvl1pPr>
              <a:defRPr sz="1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869816"/>
      </p:ext>
    </p:extLst>
  </p:cSld>
  <p:clrMapOvr>
    <a:masterClrMapping/>
  </p:clrMapOvr>
  <p:hf hd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093807"/>
            <a:ext cx="8561070" cy="3686975"/>
          </a:xfrm>
        </p:spPr>
        <p:txBody>
          <a:bodyPr anchor="ctr"/>
          <a:lstStyle>
            <a:lvl1pPr marL="0" indent="0">
              <a:buNone/>
              <a:defRPr sz="15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81178" y="282804"/>
            <a:ext cx="8561070" cy="327848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Code Title-Output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281179" y="686215"/>
            <a:ext cx="8561069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</p:spTree>
    <p:extLst>
      <p:ext uri="{BB962C8B-B14F-4D97-AF65-F5344CB8AC3E}">
        <p14:creationId xmlns:p14="http://schemas.microsoft.com/office/powerpoint/2010/main" val="1017440823"/>
      </p:ext>
    </p:extLst>
  </p:cSld>
  <p:clrMapOvr>
    <a:masterClrMapping/>
  </p:clrMapOvr>
  <p:hf hd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482109"/>
            <a:ext cx="9144000" cy="16613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612088"/>
            <a:ext cx="9144000" cy="195683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240698"/>
            <a:ext cx="2985247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830994"/>
            <a:ext cx="8551926" cy="1511196"/>
          </a:xfrm>
        </p:spPr>
        <p:txBody>
          <a:bodyPr anchor="ctr" anchorCtr="0"/>
          <a:lstStyle>
            <a:lvl1pPr marL="0" indent="0">
              <a:buNone/>
              <a:defRPr sz="150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85066" y="441294"/>
            <a:ext cx="8487917" cy="327848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Code Title Half Page-Output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81178" y="3843263"/>
            <a:ext cx="8551926" cy="1025892"/>
          </a:xfrm>
        </p:spPr>
        <p:txBody>
          <a:bodyPr anchor="t" anchorCtr="0"/>
          <a:lstStyle>
            <a:lvl1pPr marL="0" indent="0">
              <a:buNone/>
              <a:defRPr sz="15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output or other items</a:t>
            </a:r>
          </a:p>
        </p:txBody>
      </p:sp>
      <p:sp>
        <p:nvSpPr>
          <p:cNvPr id="12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274320" y="1358837"/>
            <a:ext cx="2186943" cy="314694"/>
          </a:xfrm>
        </p:spPr>
        <p:txBody>
          <a:bodyPr anchor="ctr"/>
          <a:lstStyle>
            <a:lvl1pPr>
              <a:defRPr sz="1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file name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281178" y="870300"/>
            <a:ext cx="8491805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</p:spTree>
    <p:extLst>
      <p:ext uri="{BB962C8B-B14F-4D97-AF65-F5344CB8AC3E}">
        <p14:creationId xmlns:p14="http://schemas.microsoft.com/office/powerpoint/2010/main" val="3148285791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"/>
            <a:ext cx="9144000" cy="291619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420130"/>
            <a:ext cx="8542782" cy="2279821"/>
          </a:xfrm>
        </p:spPr>
        <p:txBody>
          <a:bodyPr anchor="b"/>
          <a:lstStyle>
            <a:lvl1pPr marL="0" indent="0">
              <a:buNone/>
              <a:defRPr sz="15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81178" y="3070656"/>
            <a:ext cx="8542782" cy="327848"/>
          </a:xfr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281178" y="3552966"/>
            <a:ext cx="8542782" cy="1376986"/>
          </a:xfrm>
        </p:spPr>
        <p:txBody>
          <a:bodyPr anchor="t"/>
          <a:lstStyle>
            <a:lvl1pPr marL="0" indent="0">
              <a:defRPr sz="1650" baseline="0">
                <a:latin typeface="+mn-lt"/>
              </a:defRPr>
            </a:lvl1pPr>
            <a:lvl2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>
              <a:defRPr sz="1800" b="0" i="0">
                <a:latin typeface="+mn-lt"/>
                <a:ea typeface="Gotham Light" pitchFamily="50" charset="0"/>
                <a:cs typeface="Gotham Light" pitchFamily="50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09082603"/>
      </p:ext>
    </p:extLst>
  </p:cSld>
  <p:clrMapOvr>
    <a:masterClrMapping/>
  </p:clrMapOvr>
  <p:hf hd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Half Page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1"/>
            <a:ext cx="9144000" cy="291619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420130"/>
            <a:ext cx="8542782" cy="2279821"/>
          </a:xfrm>
        </p:spPr>
        <p:txBody>
          <a:bodyPr anchor="b"/>
          <a:lstStyle>
            <a:lvl1pPr marL="0" indent="0">
              <a:buNone/>
              <a:defRPr sz="1500" baseline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81178" y="3070656"/>
            <a:ext cx="8542782" cy="327848"/>
          </a:xfr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281178" y="3552966"/>
            <a:ext cx="8542782" cy="1376986"/>
          </a:xfrm>
        </p:spPr>
        <p:txBody>
          <a:bodyPr anchor="t"/>
          <a:lstStyle>
            <a:lvl1pPr marL="0" indent="0">
              <a:defRPr sz="1650" baseline="0">
                <a:latin typeface="+mn-lt"/>
              </a:defRPr>
            </a:lvl1pPr>
            <a:lvl2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>
              <a:defRPr sz="1800" b="0" i="0">
                <a:latin typeface="+mn-lt"/>
                <a:ea typeface="Gotham Light" pitchFamily="50" charset="0"/>
                <a:cs typeface="Gotham Light" pitchFamily="50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62002205"/>
      </p:ext>
    </p:extLst>
  </p:cSld>
  <p:clrMapOvr>
    <a:masterClrMapping/>
  </p:clrMapOvr>
  <p:hf hd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052380"/>
            <a:ext cx="8570214" cy="3728402"/>
          </a:xfrm>
        </p:spPr>
        <p:txBody>
          <a:bodyPr anchor="ctr"/>
          <a:lstStyle>
            <a:lvl1pPr marL="0" indent="0">
              <a:buNone/>
              <a:defRPr sz="15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81178" y="441294"/>
            <a:ext cx="8570214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802760"/>
      </p:ext>
    </p:extLst>
  </p:cSld>
  <p:clrMapOvr>
    <a:masterClrMapping/>
  </p:clrMapOvr>
  <p:hf hd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052380"/>
            <a:ext cx="8570214" cy="3728402"/>
          </a:xfrm>
        </p:spPr>
        <p:txBody>
          <a:bodyPr anchor="ctr"/>
          <a:lstStyle>
            <a:lvl1pPr marL="0" indent="0">
              <a:buNone/>
              <a:defRPr sz="1500" baseline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81178" y="441294"/>
            <a:ext cx="8570214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220561"/>
      </p:ext>
    </p:extLst>
  </p:cSld>
  <p:clrMapOvr>
    <a:masterClrMapping/>
  </p:clrMapOvr>
  <p:hf hd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4572000" cy="51435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73" tIns="34287" rIns="68573" bIns="342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81178" y="365761"/>
            <a:ext cx="3979926" cy="4413599"/>
          </a:xfrm>
        </p:spPr>
        <p:txBody>
          <a:bodyPr anchor="t"/>
          <a:lstStyle>
            <a:lvl1pPr marL="0" indent="0">
              <a:spcBef>
                <a:spcPts val="1350"/>
              </a:spcBef>
              <a:buNone/>
              <a:defRPr sz="1500"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853178" y="365761"/>
            <a:ext cx="3952494" cy="4413599"/>
          </a:xfrm>
        </p:spPr>
        <p:txBody>
          <a:bodyPr/>
          <a:lstStyle>
            <a:lvl1pPr marL="213122" indent="-213122">
              <a:lnSpc>
                <a:spcPts val="15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defRPr sz="1500" baseline="0">
                <a:solidFill>
                  <a:schemeClr val="tx1"/>
                </a:solidFill>
              </a:defRPr>
            </a:lvl1pPr>
            <a:lvl2pPr marL="213122" indent="0">
              <a:lnSpc>
                <a:spcPts val="1500"/>
              </a:lnSpc>
              <a:buFontTx/>
              <a:buNone/>
              <a:defRPr/>
            </a:lvl2pPr>
            <a:lvl3pPr marL="213122" indent="0">
              <a:buFontTx/>
              <a:buNone/>
              <a:defRPr/>
            </a:lvl3pPr>
            <a:lvl4pPr marL="213122" indent="0">
              <a:buFontTx/>
              <a:buNone/>
              <a:defRPr/>
            </a:lvl4pPr>
            <a:lvl5pPr marL="21312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a note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Line your note up with the corresponding code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766537"/>
      </p:ext>
    </p:extLst>
  </p:cSld>
  <p:clrMapOvr>
    <a:masterClrMapping/>
  </p:clrMapOvr>
  <p:hf hd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Half Vertical Page with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4572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73" tIns="34287" rIns="68573" bIns="342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81178" y="365761"/>
            <a:ext cx="3979926" cy="4413599"/>
          </a:xfrm>
        </p:spPr>
        <p:txBody>
          <a:bodyPr anchor="t"/>
          <a:lstStyle>
            <a:lvl1pPr marL="0" indent="0">
              <a:spcBef>
                <a:spcPts val="1350"/>
              </a:spcBef>
              <a:buNone/>
              <a:defRPr sz="150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853178" y="365761"/>
            <a:ext cx="3952494" cy="4413599"/>
          </a:xfrm>
        </p:spPr>
        <p:txBody>
          <a:bodyPr/>
          <a:lstStyle>
            <a:lvl1pPr marL="213122" indent="-213122">
              <a:lnSpc>
                <a:spcPts val="15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defRPr sz="1500" baseline="0">
                <a:solidFill>
                  <a:schemeClr val="tx1"/>
                </a:solidFill>
              </a:defRPr>
            </a:lvl1pPr>
            <a:lvl2pPr marL="213122" indent="0">
              <a:lnSpc>
                <a:spcPts val="1500"/>
              </a:lnSpc>
              <a:buFontTx/>
              <a:buNone/>
              <a:defRPr/>
            </a:lvl2pPr>
            <a:lvl3pPr marL="213122" indent="0">
              <a:buFontTx/>
              <a:buNone/>
              <a:defRPr/>
            </a:lvl3pPr>
            <a:lvl4pPr marL="213122" indent="0">
              <a:buFontTx/>
              <a:buNone/>
              <a:defRPr/>
            </a:lvl4pPr>
            <a:lvl5pPr marL="21312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a note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Line your note up with the corresponding code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920738"/>
      </p:ext>
    </p:extLst>
  </p:cSld>
  <p:clrMapOvr>
    <a:masterClrMapping/>
  </p:clrMapOvr>
  <p:hf hd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55147" y="320028"/>
            <a:ext cx="2639105" cy="4492819"/>
          </a:xfr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  <a:latin typeface="+mn-lt"/>
              </a:defRPr>
            </a:lvl1pPr>
            <a:lvl2pPr marL="439502" indent="-216698" algn="r">
              <a:buFont typeface="Myriad Pro" panose="020B0503030403020204" pitchFamily="34" charset="0"/>
              <a:buChar char=" "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662306" indent="-215174" algn="r">
              <a:buFont typeface="Myriad Pro" panose="020B0503030403020204" pitchFamily="34" charset="0"/>
              <a:buChar char=" "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822543" indent="-160236" algn="r">
              <a:buFont typeface="Myriad Pro" panose="020B0503030403020204" pitchFamily="34" charset="0"/>
              <a:buChar char=" "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822542" indent="0" algn="r">
              <a:buFont typeface="Myriad Pro" panose="020B0503030403020204" pitchFamily="34" charset="0"/>
              <a:buNone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438525" y="320028"/>
            <a:ext cx="0" cy="449281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3802284" y="1199178"/>
            <a:ext cx="4705109" cy="2734519"/>
          </a:xfrm>
        </p:spPr>
        <p:txBody>
          <a:bodyPr anchor="ctr"/>
          <a:lstStyle>
            <a:lvl1pPr>
              <a:lnSpc>
                <a:spcPct val="100000"/>
              </a:lnSpc>
              <a:defRPr sz="2700" b="0" i="0">
                <a:latin typeface="+mj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5" name="Rectangle 4"/>
          <p:cNvSpPr/>
          <p:nvPr/>
        </p:nvSpPr>
        <p:spPr>
          <a:xfrm>
            <a:off x="-1097281" y="0"/>
            <a:ext cx="109728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slide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50867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778024" y="320028"/>
            <a:ext cx="5082266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longer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438525" y="320028"/>
            <a:ext cx="0" cy="449281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61109" y="1199178"/>
            <a:ext cx="2537919" cy="2734519"/>
          </a:xfrm>
        </p:spPr>
        <p:txBody>
          <a:bodyPr anchor="ctr"/>
          <a:lstStyle>
            <a:lvl1pPr algn="r">
              <a:lnSpc>
                <a:spcPct val="100000"/>
              </a:lnSpc>
              <a:defRPr sz="2700" b="0" i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6" name="Rectangle 5"/>
          <p:cNvSpPr/>
          <p:nvPr/>
        </p:nvSpPr>
        <p:spPr>
          <a:xfrm>
            <a:off x="-1097281" y="0"/>
            <a:ext cx="109728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slide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20756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Title/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9889" y="437386"/>
            <a:ext cx="8084228" cy="327848"/>
          </a:xfrm>
        </p:spPr>
        <p:txBody>
          <a:bodyPr/>
          <a:lstStyle/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778024" y="1177962"/>
            <a:ext cx="5082266" cy="3098204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longer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438525" y="1177962"/>
            <a:ext cx="0" cy="3098204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29889" y="1359804"/>
            <a:ext cx="2569139" cy="2734519"/>
          </a:xfrm>
        </p:spPr>
        <p:txBody>
          <a:bodyPr anchor="ctr"/>
          <a:lstStyle>
            <a:lvl1pPr algn="r">
              <a:lnSpc>
                <a:spcPct val="100000"/>
              </a:lnSpc>
              <a:defRPr sz="2100" b="0" i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pPr lvl="0"/>
            <a:r>
              <a:rPr lang="en-US" dirty="0"/>
              <a:t>Click to Add Title </a:t>
            </a:r>
            <a:br>
              <a:rPr lang="en-US" dirty="0"/>
            </a:br>
            <a:r>
              <a:rPr lang="en-US" dirty="0"/>
              <a:t>or Click Icon 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</p:spTree>
    <p:extLst>
      <p:ext uri="{BB962C8B-B14F-4D97-AF65-F5344CB8AC3E}">
        <p14:creationId xmlns:p14="http://schemas.microsoft.com/office/powerpoint/2010/main" val="57488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dt="0"/>
  <p:extLst>
    <p:ext uri="{DCECCB84-F9BA-43D5-87BE-67443E8EF086}">
      <p15:sldGuideLst xmlns:p15="http://schemas.microsoft.com/office/powerpoint/2012/main">
        <p15:guide id="1" orient="horz" pos="648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" y="0"/>
            <a:ext cx="3476624" cy="5143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" y="0"/>
            <a:ext cx="3476624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886200" y="246173"/>
            <a:ext cx="4847480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 baseline="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3476624" cy="5143500"/>
          </a:xfrm>
          <a:solidFill>
            <a:schemeClr val="bg1"/>
          </a:solidFill>
        </p:spPr>
        <p:txBody>
          <a:bodyPr anchor="ctr"/>
          <a:lstStyle>
            <a:lvl1pPr algn="ctr">
              <a:defRPr>
                <a:latin typeface="+mj-lt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</p:spTree>
    <p:extLst>
      <p:ext uri="{BB962C8B-B14F-4D97-AF65-F5344CB8AC3E}">
        <p14:creationId xmlns:p14="http://schemas.microsoft.com/office/powerpoint/2010/main" val="380726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ircle Image Left | Title/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200401" y="2254996"/>
            <a:ext cx="5144612" cy="129384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1800" b="0" i="0">
                <a:solidFill>
                  <a:schemeClr val="accent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spcBef>
                <a:spcPts val="450"/>
              </a:spcBef>
              <a:defRPr baseline="0"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3200401" y="1553903"/>
            <a:ext cx="5144612" cy="625033"/>
          </a:xfrm>
        </p:spPr>
        <p:txBody>
          <a:bodyPr anchor="b">
            <a:normAutofit/>
          </a:bodyPr>
          <a:lstStyle>
            <a:lvl1pPr algn="l">
              <a:defRPr sz="2700" spc="-84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50689" y="1519391"/>
            <a:ext cx="2168864" cy="2168864"/>
          </a:xfrm>
          <a:prstGeom prst="ellipse">
            <a:avLst/>
          </a:prstGeom>
          <a:noFill/>
          <a:ln>
            <a:solidFill>
              <a:srgbClr val="F8F8F8"/>
            </a:solidFill>
          </a:ln>
        </p:spPr>
        <p:txBody>
          <a:bodyPr anchor="ctr"/>
          <a:lstStyle>
            <a:lvl1pPr algn="ctr">
              <a:defRPr sz="15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</p:spTree>
    <p:extLst>
      <p:ext uri="{BB962C8B-B14F-4D97-AF65-F5344CB8AC3E}">
        <p14:creationId xmlns:p14="http://schemas.microsoft.com/office/powerpoint/2010/main" val="58227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2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4572000" y="1321594"/>
            <a:ext cx="0" cy="348410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29889" y="1321593"/>
            <a:ext cx="3864312" cy="328613"/>
          </a:xfrm>
        </p:spPr>
        <p:txBody>
          <a:bodyPr/>
          <a:lstStyle>
            <a:lvl1pPr algn="r"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Compare item one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889" y="1821657"/>
            <a:ext cx="3864313" cy="2984046"/>
          </a:xfrm>
        </p:spPr>
        <p:txBody>
          <a:bodyPr/>
          <a:lstStyle>
            <a:lvl1pPr marL="0" indent="0" algn="r">
              <a:lnSpc>
                <a:spcPct val="90000"/>
              </a:lnSpc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49800" y="1321593"/>
            <a:ext cx="3864316" cy="328613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Compare item two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49799" y="1821657"/>
            <a:ext cx="3864317" cy="2984046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1FED45-AAEF-9844-B98A-22EBD23DFB5E}"/>
              </a:ext>
            </a:extLst>
          </p:cNvPr>
          <p:cNvCxnSpPr/>
          <p:nvPr userDrawn="1"/>
        </p:nvCxnSpPr>
        <p:spPr>
          <a:xfrm>
            <a:off x="4572000" y="1321594"/>
            <a:ext cx="0" cy="348410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7976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1511301" y="835503"/>
            <a:ext cx="6127750" cy="3472494"/>
          </a:xfrm>
          <a:noFill/>
          <a:ln>
            <a:noFill/>
          </a:ln>
        </p:spPr>
        <p:txBody>
          <a:bodyPr anchor="ctr">
            <a:normAutofit/>
          </a:bodyPr>
          <a:lstStyle>
            <a:lvl1pPr algn="ctr">
              <a:defRPr sz="3599" spc="-84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13238490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792334" y="807246"/>
            <a:ext cx="7552679" cy="2040128"/>
          </a:xfrm>
        </p:spPr>
        <p:txBody>
          <a:bodyPr anchor="b">
            <a:normAutofit/>
          </a:bodyPr>
          <a:lstStyle>
            <a:lvl1pPr marL="0" marR="0" indent="0" algn="l" defTabSz="43950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150" b="0" i="0" smtClean="0">
                <a:effectLst/>
              </a:defRPr>
            </a:lvl1pPr>
          </a:lstStyle>
          <a:p>
            <a:r>
              <a:rPr lang="en-US" dirty="0"/>
              <a:t>“Life is trying things to see if </a:t>
            </a:r>
            <a:br>
              <a:rPr lang="en-US" dirty="0"/>
            </a:br>
            <a:r>
              <a:rPr lang="en-US" dirty="0"/>
              <a:t>they work.”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91986" y="2993233"/>
            <a:ext cx="7552885" cy="421481"/>
          </a:xfrm>
        </p:spPr>
        <p:txBody>
          <a:bodyPr/>
          <a:lstStyle>
            <a:lvl1pPr marL="0" indent="0">
              <a:buNone/>
              <a:defRPr sz="1800" b="0" i="0"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</a:lstStyle>
          <a:p>
            <a:pPr lvl="0"/>
            <a:r>
              <a:rPr lang="en-US" dirty="0"/>
              <a:t>Ray Bradbury</a:t>
            </a:r>
          </a:p>
        </p:txBody>
      </p:sp>
    </p:spTree>
    <p:extLst>
      <p:ext uri="{BB962C8B-B14F-4D97-AF65-F5344CB8AC3E}">
        <p14:creationId xmlns:p14="http://schemas.microsoft.com/office/powerpoint/2010/main" val="298157140"/>
      </p:ext>
    </p:extLst>
  </p:cSld>
  <p:clrMapOvr>
    <a:masterClrMapping/>
  </p:clrMapOvr>
  <p:hf hd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792334" y="559469"/>
            <a:ext cx="7552679" cy="2793231"/>
          </a:xfrm>
        </p:spPr>
        <p:txBody>
          <a:bodyPr anchor="b">
            <a:normAutofit/>
          </a:bodyPr>
          <a:lstStyle>
            <a:lvl1pPr marL="0" marR="0" indent="0" algn="l" defTabSz="43950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000" b="0" i="0" smtClean="0">
                <a:effectLst/>
              </a:defRPr>
            </a:lvl1pPr>
          </a:lstStyle>
          <a:p>
            <a:r>
              <a:rPr lang="en-US" dirty="0"/>
              <a:t>“It had long since come to my attention that people of accomplishment rarely sat back and let things happen to them. They went out and happened to things.”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91986" y="3498558"/>
            <a:ext cx="7552885" cy="421481"/>
          </a:xfrm>
        </p:spPr>
        <p:txBody>
          <a:bodyPr/>
          <a:lstStyle>
            <a:lvl1pPr marL="0" indent="0">
              <a:buNone/>
              <a:defRPr sz="1800" b="0" i="0"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</a:lstStyle>
          <a:p>
            <a:pPr lvl="0"/>
            <a:r>
              <a:rPr lang="en-US" dirty="0"/>
              <a:t>Leonardo Da Vinci</a:t>
            </a:r>
          </a:p>
        </p:txBody>
      </p:sp>
    </p:spTree>
    <p:extLst>
      <p:ext uri="{BB962C8B-B14F-4D97-AF65-F5344CB8AC3E}">
        <p14:creationId xmlns:p14="http://schemas.microsoft.com/office/powerpoint/2010/main" val="1716006753"/>
      </p:ext>
    </p:extLst>
  </p:cSld>
  <p:clrMapOvr>
    <a:masterClrMapping/>
  </p:clrMapOvr>
  <p:hf hd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92334" y="2254996"/>
            <a:ext cx="7552679" cy="129384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99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definition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792334" y="1553903"/>
            <a:ext cx="7552679" cy="625033"/>
          </a:xfrm>
        </p:spPr>
        <p:txBody>
          <a:bodyPr anchor="b">
            <a:normAutofit/>
          </a:bodyPr>
          <a:lstStyle>
            <a:lvl1pPr algn="l">
              <a:defRPr sz="3599" spc="-84">
                <a:solidFill>
                  <a:schemeClr val="accent5"/>
                </a:solidFill>
                <a:latin typeface="+mj-lt"/>
              </a:defRPr>
            </a:lvl1pPr>
          </a:lstStyle>
          <a:p>
            <a:r>
              <a:rPr lang="en-US" dirty="0"/>
              <a:t>Word to define</a:t>
            </a:r>
          </a:p>
        </p:txBody>
      </p:sp>
    </p:spTree>
    <p:extLst>
      <p:ext uri="{BB962C8B-B14F-4D97-AF65-F5344CB8AC3E}">
        <p14:creationId xmlns:p14="http://schemas.microsoft.com/office/powerpoint/2010/main" val="110543076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652272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22949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26428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122949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27954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6002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2524458"/>
            <a:ext cx="2472049" cy="354734"/>
          </a:xfrm>
        </p:spPr>
        <p:txBody>
          <a:bodyPr lIns="182880" tIns="0" rIns="182880" bIns="0"/>
          <a:lstStyle>
            <a:lvl1pPr marL="0" indent="0" algn="ctr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3332296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35775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26002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29481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3332296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134248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9162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11201" y="1371600"/>
            <a:ext cx="1912949" cy="1831947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613244" y="1369413"/>
            <a:ext cx="1917516" cy="1836321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6426485" y="1381673"/>
            <a:ext cx="1891913" cy="1811802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42519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36418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773125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/Image |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778024" y="320028"/>
            <a:ext cx="5082266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longer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438525" y="320028"/>
            <a:ext cx="0" cy="449281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269111" y="1199178"/>
            <a:ext cx="2829917" cy="2734519"/>
          </a:xfrm>
        </p:spPr>
        <p:txBody>
          <a:bodyPr anchor="ctr"/>
          <a:lstStyle>
            <a:lvl1pPr algn="r">
              <a:lnSpc>
                <a:spcPct val="100000"/>
              </a:lnSpc>
              <a:defRPr sz="2700" b="0" i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097281" y="0"/>
            <a:ext cx="109728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slide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90312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20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hor Contact"/>
          <p:cNvSpPr>
            <a:spLocks noGrp="1"/>
          </p:cNvSpPr>
          <p:nvPr>
            <p:ph type="body" sz="quarter" idx="12" hasCustomPrompt="1"/>
          </p:nvPr>
        </p:nvSpPr>
        <p:spPr>
          <a:xfrm>
            <a:off x="2128557" y="4236838"/>
            <a:ext cx="4529242" cy="218369"/>
          </a:xfrm>
        </p:spPr>
        <p:txBody>
          <a:bodyPr anchor="ctr"/>
          <a:lstStyle>
            <a:lvl1pPr marL="0" indent="0" algn="l">
              <a:buFontTx/>
              <a:buNone/>
              <a:defRPr sz="1350" b="0" i="0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@</a:t>
            </a:r>
            <a:r>
              <a:rPr lang="en-US" dirty="0" err="1"/>
              <a:t>authortwitter</a:t>
            </a:r>
            <a:r>
              <a:rPr lang="en-US" dirty="0"/>
              <a:t>   www.authorsite.com</a:t>
            </a:r>
          </a:p>
        </p:txBody>
      </p:sp>
      <p:sp>
        <p:nvSpPr>
          <p:cNvPr id="12" name="Author Title"/>
          <p:cNvSpPr>
            <a:spLocks noGrp="1"/>
          </p:cNvSpPr>
          <p:nvPr>
            <p:ph type="body" sz="quarter" idx="14" hasCustomPrompt="1"/>
          </p:nvPr>
        </p:nvSpPr>
        <p:spPr>
          <a:xfrm>
            <a:off x="2128557" y="3973207"/>
            <a:ext cx="4529242" cy="142800"/>
          </a:xfrm>
        </p:spPr>
        <p:txBody>
          <a:bodyPr anchor="ctr"/>
          <a:lstStyle>
            <a:lvl1pPr marL="0" indent="0" algn="l">
              <a:buFontTx/>
              <a:buNone/>
              <a:defRPr sz="1200" b="0" i="0" cap="all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AUTHOR TITLE IN ALL CAPS  </a:t>
            </a:r>
          </a:p>
        </p:txBody>
      </p:sp>
      <p:sp>
        <p:nvSpPr>
          <p:cNvPr id="13" name="Author Name"/>
          <p:cNvSpPr>
            <a:spLocks noGrp="1"/>
          </p:cNvSpPr>
          <p:nvPr>
            <p:ph type="body" sz="quarter" idx="10" hasCustomPrompt="1"/>
          </p:nvPr>
        </p:nvSpPr>
        <p:spPr>
          <a:xfrm>
            <a:off x="2128556" y="3718324"/>
            <a:ext cx="2658297" cy="218369"/>
          </a:xfrm>
        </p:spPr>
        <p:txBody>
          <a:bodyPr anchor="ctr"/>
          <a:lstStyle>
            <a:lvl1pPr marL="0" indent="0" algn="l">
              <a:buFontTx/>
              <a:buNone/>
              <a:defRPr sz="1800" b="0" i="0" baseline="0">
                <a:solidFill>
                  <a:schemeClr val="accent1"/>
                </a:solidFill>
                <a:latin typeface="Gotham Medium" panose="02000604030000020004" pitchFamily="50" charset="0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22982" y="3467537"/>
            <a:ext cx="1220724" cy="1220724"/>
          </a:xfrm>
          <a:prstGeom prst="ellipse">
            <a:avLst/>
          </a:prstGeom>
          <a:noFill/>
          <a:ln>
            <a:solidFill>
              <a:srgbClr val="F8F8F8"/>
            </a:solidFill>
          </a:ln>
        </p:spPr>
        <p:txBody>
          <a:bodyPr anchor="ctr"/>
          <a:lstStyle>
            <a:lvl1pPr algn="ctr">
              <a:defRPr sz="15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Click to add author photo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722982" y="2470192"/>
            <a:ext cx="7887251" cy="754694"/>
          </a:xfrm>
        </p:spPr>
        <p:txBody>
          <a:bodyPr/>
          <a:lstStyle>
            <a:lvl1pPr marL="0" indent="0">
              <a:buNone/>
              <a:defRPr sz="2100" b="0" i="0" cap="all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MODULE ONE TITLE IN ALL CAPS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533772" y="2247473"/>
            <a:ext cx="8076461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723063" y="296081"/>
            <a:ext cx="7887170" cy="1785839"/>
          </a:xfrm>
        </p:spPr>
        <p:txBody>
          <a:bodyPr anchor="b"/>
          <a:lstStyle>
            <a:lvl1pPr algn="l">
              <a:defRPr sz="3374" b="0" i="0" spc="-84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Course/Module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09247890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"/>
            <a:ext cx="3476624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097281" y="0"/>
            <a:ext cx="10972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bullet list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886200" y="246173"/>
            <a:ext cx="4847480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 baseline="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57837" y="1369402"/>
            <a:ext cx="2360950" cy="502682"/>
          </a:xfrm>
        </p:spPr>
        <p:txBody>
          <a:bodyPr anchor="b" anchorCtr="0"/>
          <a:lstStyle>
            <a:lvl1pPr marL="0" indent="0" algn="ctr">
              <a:buNone/>
              <a:defRPr sz="2700" baseline="0">
                <a:solidFill>
                  <a:schemeClr val="bg1"/>
                </a:solidFill>
                <a:latin typeface="+mj-lt"/>
              </a:defRPr>
            </a:lvl1pPr>
            <a:lvl2pPr marL="222805" indent="0" algn="ctr">
              <a:buNone/>
              <a:defRPr sz="2700">
                <a:latin typeface="+mj-lt"/>
              </a:defRPr>
            </a:lvl2pPr>
            <a:lvl3pPr marL="447132" indent="0" algn="ctr">
              <a:buNone/>
              <a:defRPr sz="2700">
                <a:latin typeface="+mj-lt"/>
              </a:defRPr>
            </a:lvl3pPr>
            <a:lvl4pPr marL="661988" indent="0" algn="ctr">
              <a:buNone/>
              <a:defRPr sz="2700">
                <a:latin typeface="+mj-lt"/>
              </a:defRPr>
            </a:lvl4pPr>
            <a:lvl5pPr marL="822722" indent="0" algn="ctr">
              <a:buNone/>
              <a:defRPr sz="27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2125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/>
          <p:cNvSpPr>
            <a:spLocks noGrp="1"/>
          </p:cNvSpPr>
          <p:nvPr>
            <p:ph type="title" hasCustomPrompt="1"/>
          </p:nvPr>
        </p:nvSpPr>
        <p:spPr>
          <a:xfrm>
            <a:off x="1057555" y="406401"/>
            <a:ext cx="7552678" cy="2100470"/>
          </a:xfrm>
        </p:spPr>
        <p:txBody>
          <a:bodyPr anchor="b"/>
          <a:lstStyle>
            <a:lvl1pPr algn="r">
              <a:defRPr b="0" i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Click to Add Section Header in Title Case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33772" y="2571750"/>
            <a:ext cx="8076461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886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="0" i="0" baseline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47073823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25234" y="1435086"/>
            <a:ext cx="3429463" cy="1052509"/>
          </a:xfrm>
        </p:spPr>
        <p:txBody>
          <a:bodyPr lIns="91440"/>
          <a:lstStyle>
            <a:lvl1pPr algn="l">
              <a:lnSpc>
                <a:spcPts val="3750"/>
              </a:lnSpc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Topic or Title Introduction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814387" y="482204"/>
            <a:ext cx="2752202" cy="4179093"/>
          </a:xfrm>
        </p:spPr>
        <p:txBody>
          <a:bodyPr anchor="ctr"/>
          <a:lstStyle>
            <a:lvl1pPr algn="ctr">
              <a:defRPr sz="2400" baseline="0">
                <a:latin typeface="+mj-lt"/>
              </a:defRPr>
            </a:lvl1pPr>
          </a:lstStyle>
          <a:p>
            <a:r>
              <a:rPr lang="en-US" dirty="0"/>
              <a:t>Insert Icon Only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425234" y="2740317"/>
            <a:ext cx="3429463" cy="1154600"/>
          </a:xfrm>
        </p:spPr>
        <p:txBody>
          <a:bodyPr lIns="91440" tIns="0" rIns="91440" bIns="0"/>
          <a:lstStyle>
            <a:lvl1pPr marL="0" indent="0" algn="l">
              <a:lnSpc>
                <a:spcPts val="2025"/>
              </a:lnSpc>
              <a:spcBef>
                <a:spcPts val="450"/>
              </a:spcBef>
              <a:buNone/>
              <a:defRPr sz="1500" b="0" i="0" baseline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Add a short bit of description text in this area. This should be a quick intro slide to an idea without a lot of text. Stick to a few sentences.</a:t>
            </a:r>
          </a:p>
        </p:txBody>
      </p:sp>
    </p:spTree>
    <p:extLst>
      <p:ext uri="{BB962C8B-B14F-4D97-AF65-F5344CB8AC3E}">
        <p14:creationId xmlns:p14="http://schemas.microsoft.com/office/powerpoint/2010/main" val="146370138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42953" y="3085296"/>
            <a:ext cx="5058095" cy="558021"/>
          </a:xfrm>
        </p:spPr>
        <p:txBody>
          <a:bodyPr lIns="91440"/>
          <a:lstStyle>
            <a:lvl1pPr algn="ctr">
              <a:lnSpc>
                <a:spcPts val="3750"/>
              </a:lnSpc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Topic or Title Introduction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3057079" y="535781"/>
            <a:ext cx="3029843" cy="2466677"/>
          </a:xfrm>
        </p:spPr>
        <p:txBody>
          <a:bodyPr anchor="ctr"/>
          <a:lstStyle>
            <a:lvl1pPr algn="ctr">
              <a:defRPr sz="2400" baseline="0">
                <a:latin typeface="+mj-lt"/>
              </a:defRPr>
            </a:lvl1pPr>
          </a:lstStyle>
          <a:p>
            <a:r>
              <a:rPr lang="en-US" dirty="0"/>
              <a:t>Insert Icon Only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2171541" y="3726154"/>
            <a:ext cx="4800920" cy="913712"/>
          </a:xfrm>
        </p:spPr>
        <p:txBody>
          <a:bodyPr lIns="91440" tIns="0" rIns="91440" bIns="0"/>
          <a:lstStyle>
            <a:lvl1pPr marL="0" indent="0" algn="ctr">
              <a:lnSpc>
                <a:spcPts val="2025"/>
              </a:lnSpc>
              <a:spcBef>
                <a:spcPts val="450"/>
              </a:spcBef>
              <a:buNone/>
              <a:defRPr sz="1500" b="0" i="0" baseline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Add a short bit of description text in this area. This should be a quick intro slide to an idea without a lot of text. Stick to a few sentences.</a:t>
            </a:r>
          </a:p>
        </p:txBody>
      </p:sp>
    </p:spTree>
    <p:extLst>
      <p:ext uri="{BB962C8B-B14F-4D97-AF65-F5344CB8AC3E}">
        <p14:creationId xmlns:p14="http://schemas.microsoft.com/office/powerpoint/2010/main" val="2432336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9889" y="1428453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548173" y="1371600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548173" y="2443573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548173" y="3515547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6" hasCustomPrompt="1"/>
          </p:nvPr>
        </p:nvSpPr>
        <p:spPr>
          <a:xfrm>
            <a:off x="538163" y="2501609"/>
            <a:ext cx="822960" cy="822960"/>
          </a:xfrm>
        </p:spPr>
        <p:txBody>
          <a:bodyPr anchor="ctr"/>
          <a:lstStyle>
            <a:lvl1pPr algn="ctr"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8" name="Content Placeholder 4"/>
          <p:cNvSpPr>
            <a:spLocks noGrp="1"/>
          </p:cNvSpPr>
          <p:nvPr>
            <p:ph sz="quarter" idx="27" hasCustomPrompt="1"/>
          </p:nvPr>
        </p:nvSpPr>
        <p:spPr>
          <a:xfrm>
            <a:off x="529889" y="3572400"/>
            <a:ext cx="822960" cy="822960"/>
          </a:xfrm>
        </p:spPr>
        <p:txBody>
          <a:bodyPr anchor="ctr"/>
          <a:lstStyle>
            <a:lvl1pPr algn="ctr"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45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4750599" y="1424287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5768883" y="1367434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5768883" y="2439408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5768883" y="3511381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Content Placeholder 4"/>
          <p:cNvSpPr>
            <a:spLocks noGrp="1"/>
          </p:cNvSpPr>
          <p:nvPr>
            <p:ph sz="quarter" idx="32" hasCustomPrompt="1"/>
          </p:nvPr>
        </p:nvSpPr>
        <p:spPr>
          <a:xfrm>
            <a:off x="4758873" y="2497443"/>
            <a:ext cx="822960" cy="822960"/>
          </a:xfrm>
        </p:spPr>
        <p:txBody>
          <a:bodyPr anchor="ctr"/>
          <a:lstStyle>
            <a:lvl1pPr algn="ctr"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0" name="Content Placeholder 4"/>
          <p:cNvSpPr>
            <a:spLocks noGrp="1"/>
          </p:cNvSpPr>
          <p:nvPr>
            <p:ph sz="quarter" idx="33" hasCustomPrompt="1"/>
          </p:nvPr>
        </p:nvSpPr>
        <p:spPr>
          <a:xfrm>
            <a:off x="4750599" y="3568235"/>
            <a:ext cx="822960" cy="822960"/>
          </a:xfrm>
        </p:spPr>
        <p:txBody>
          <a:bodyPr anchor="ctr"/>
          <a:lstStyle>
            <a:lvl1pPr algn="ctr"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2527277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446010" y="1371600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5446010" y="2443573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5446010" y="3515547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29889" y="1225296"/>
            <a:ext cx="3264872" cy="3447289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4395279" y="1428453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4395279" y="2500427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27" hasCustomPrompt="1"/>
          </p:nvPr>
        </p:nvSpPr>
        <p:spPr>
          <a:xfrm>
            <a:off x="4387514" y="3572400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313621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58284" y="1371600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658284" y="2443573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1658284" y="3515547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202473" y="1225296"/>
            <a:ext cx="3411644" cy="3447289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537654" y="1428453"/>
            <a:ext cx="848586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37654" y="2500427"/>
            <a:ext cx="848586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27" hasCustomPrompt="1"/>
          </p:nvPr>
        </p:nvSpPr>
        <p:spPr>
          <a:xfrm>
            <a:off x="529889" y="3572400"/>
            <a:ext cx="848586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249621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41677" y="2098972"/>
            <a:ext cx="2047655" cy="123109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icon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543875"/>
            <a:ext cx="2472049" cy="264303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solidFill>
                  <a:schemeClr val="accent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529480" y="3889838"/>
            <a:ext cx="2472050" cy="928992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35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description text on these lines. Keep it short and simple.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3490893" y="2098972"/>
            <a:ext cx="2047655" cy="123109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icon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278697" y="3543875"/>
            <a:ext cx="2472049" cy="264303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solidFill>
                  <a:schemeClr val="accent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278695" y="3889838"/>
            <a:ext cx="2472050" cy="928992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35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description text on these lines. Keep it short and simple.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241993" y="2098972"/>
            <a:ext cx="2047655" cy="123109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icon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027912" y="3543875"/>
            <a:ext cx="2472049" cy="264303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solidFill>
                  <a:schemeClr val="accent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027910" y="3889838"/>
            <a:ext cx="2472050" cy="928992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35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description text on these lines. Keep it short and simple.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529480" y="982954"/>
            <a:ext cx="8084637" cy="891494"/>
          </a:xfrm>
        </p:spPr>
        <p:txBody>
          <a:bodyPr lIns="182880" tIns="0" rIns="182880" bIns="0" anchor="ctr"/>
          <a:lstStyle>
            <a:lvl1pPr marL="0" indent="0" algn="l"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Add a short bit of description text in this area. Try keeping the text on a slide to a minimum. But sometimes we know descriptions are necessary. </a:t>
            </a:r>
          </a:p>
        </p:txBody>
      </p:sp>
    </p:spTree>
    <p:extLst>
      <p:ext uri="{BB962C8B-B14F-4D97-AF65-F5344CB8AC3E}">
        <p14:creationId xmlns:p14="http://schemas.microsoft.com/office/powerpoint/2010/main" val="3186119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2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(Optio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3476625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0" y="1540964"/>
            <a:ext cx="3471862" cy="396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27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886201" y="246173"/>
            <a:ext cx="4847480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 baseline="0">
                <a:solidFill>
                  <a:schemeClr val="accent2"/>
                </a:solidFill>
              </a:defRPr>
            </a:lvl1pPr>
            <a:lvl2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2"/>
                </a:solidFill>
              </a:defRPr>
            </a:lvl6pPr>
            <a:lvl7pPr>
              <a:defRPr>
                <a:solidFill>
                  <a:schemeClr val="accent2"/>
                </a:solidFill>
              </a:defRPr>
            </a:lvl7pPr>
            <a:lvl8pPr>
              <a:defRPr>
                <a:solidFill>
                  <a:schemeClr val="accent2"/>
                </a:solidFill>
              </a:defRPr>
            </a:lvl8pPr>
            <a:lvl9pPr marL="1714500" indent="0">
              <a:buNone/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-1097281" y="0"/>
            <a:ext cx="10972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bullet list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647508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38099" y="1371600"/>
            <a:ext cx="3200501" cy="1822450"/>
          </a:xfrm>
        </p:spPr>
        <p:txBody>
          <a:bodyPr lIns="182880" tIns="0" rIns="182880" bIns="0" anchor="ctr"/>
          <a:lstStyle>
            <a:lvl1pPr marL="0" indent="0" algn="ctr">
              <a:buNone/>
              <a:defRPr sz="18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marL="222805" indent="0" algn="l">
              <a:buNone/>
              <a:defRPr sz="1650"/>
            </a:lvl2pPr>
            <a:lvl3pPr marL="447132" indent="0" algn="l">
              <a:buNone/>
              <a:defRPr sz="1650"/>
            </a:lvl3pPr>
            <a:lvl4pPr marL="662307" indent="0" algn="l">
              <a:buNone/>
              <a:defRPr sz="1650"/>
            </a:lvl4pPr>
            <a:lvl5pPr marL="822542" indent="0" algn="l">
              <a:buNone/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image or icon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29479" y="3426262"/>
            <a:ext cx="3821533" cy="105668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795500" y="3426262"/>
            <a:ext cx="3821533" cy="105668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5106730" y="1372045"/>
            <a:ext cx="3199070" cy="1822005"/>
          </a:xfrm>
        </p:spPr>
        <p:txBody>
          <a:bodyPr lIns="182880" tIns="0" rIns="182880" bIns="0" anchor="ctr"/>
          <a:lstStyle>
            <a:lvl1pPr marL="0" indent="0" algn="ctr">
              <a:buNone/>
              <a:defRPr sz="18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marL="222805" indent="0" algn="l">
              <a:buNone/>
              <a:defRPr sz="1650"/>
            </a:lvl2pPr>
            <a:lvl3pPr marL="447132" indent="0" algn="l">
              <a:buNone/>
              <a:defRPr sz="1650"/>
            </a:lvl3pPr>
            <a:lvl4pPr marL="662307" indent="0" algn="l">
              <a:buNone/>
              <a:defRPr sz="1650"/>
            </a:lvl4pPr>
            <a:lvl5pPr marL="822542" indent="0" algn="l">
              <a:buNone/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image or icon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4224002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11201" y="1371600"/>
            <a:ext cx="1912949" cy="1831947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613244" y="1369413"/>
            <a:ext cx="1917516" cy="1836321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6426485" y="1381673"/>
            <a:ext cx="1891913" cy="1811802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42519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36418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9017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2603002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6002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26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4684105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736673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598051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670100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743323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1899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</p:spTree>
    <p:extLst>
      <p:ext uri="{BB962C8B-B14F-4D97-AF65-F5344CB8AC3E}">
        <p14:creationId xmlns:p14="http://schemas.microsoft.com/office/powerpoint/2010/main" val="3354825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22949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26428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122949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27954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6002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2524458"/>
            <a:ext cx="2472049" cy="354734"/>
          </a:xfrm>
        </p:spPr>
        <p:txBody>
          <a:bodyPr lIns="182880" tIns="0" rIns="182880" bIns="0"/>
          <a:lstStyle>
            <a:lvl1pPr marL="0" indent="0" algn="ctr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3332296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35775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26002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29481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3332296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134248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383788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37654" y="1323108"/>
            <a:ext cx="662496" cy="644336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446610" y="1175760"/>
            <a:ext cx="6948068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537654" y="2493001"/>
            <a:ext cx="662496" cy="644336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446610" y="2345654"/>
            <a:ext cx="6948068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537654" y="3662894"/>
            <a:ext cx="662496" cy="644336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446610" y="3515547"/>
            <a:ext cx="6948068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1407319" y="1268086"/>
            <a:ext cx="0" cy="75438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1407319" y="2437979"/>
            <a:ext cx="0" cy="75438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1407319" y="3607872"/>
            <a:ext cx="0" cy="75438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87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74394" y="1331223"/>
            <a:ext cx="589017" cy="589017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321594" y="1282831"/>
            <a:ext cx="6948068" cy="685800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49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574394" y="2224555"/>
            <a:ext cx="589017" cy="589017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321594" y="2176163"/>
            <a:ext cx="6948068" cy="685800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574394" y="3097698"/>
            <a:ext cx="589017" cy="589017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321594" y="3049306"/>
            <a:ext cx="6948068" cy="685800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74394" y="3970841"/>
            <a:ext cx="589017" cy="589017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321594" y="3922450"/>
            <a:ext cx="6948068" cy="685800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289447" y="1317121"/>
            <a:ext cx="0" cy="61722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1289447" y="2210453"/>
            <a:ext cx="0" cy="61722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289447" y="3083596"/>
            <a:ext cx="0" cy="61722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1289447" y="3956740"/>
            <a:ext cx="0" cy="61722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69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65807" y="1277562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366589" y="1259209"/>
            <a:ext cx="6948068" cy="551057"/>
          </a:xfrm>
        </p:spPr>
        <p:txBody>
          <a:bodyPr lIns="4572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366589" y="1985239"/>
            <a:ext cx="6948068" cy="551057"/>
          </a:xfrm>
        </p:spPr>
        <p:txBody>
          <a:bodyPr lIns="4572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366589" y="2676368"/>
            <a:ext cx="6948068" cy="551057"/>
          </a:xfrm>
        </p:spPr>
        <p:txBody>
          <a:bodyPr lIns="4572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366589" y="3385850"/>
            <a:ext cx="6948068" cy="551057"/>
          </a:xfrm>
        </p:spPr>
        <p:txBody>
          <a:bodyPr lIns="4572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371760" y="4092915"/>
            <a:ext cx="6948068" cy="551057"/>
          </a:xfrm>
        </p:spPr>
        <p:txBody>
          <a:bodyPr lIns="4572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65807" y="2003592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1" name="Content Placeholder 11"/>
          <p:cNvSpPr>
            <a:spLocks noGrp="1"/>
          </p:cNvSpPr>
          <p:nvPr>
            <p:ph sz="quarter" idx="25" hasCustomPrompt="1"/>
          </p:nvPr>
        </p:nvSpPr>
        <p:spPr>
          <a:xfrm>
            <a:off x="665807" y="2694721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665807" y="3404203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3" name="Content Placeholder 11"/>
          <p:cNvSpPr>
            <a:spLocks noGrp="1"/>
          </p:cNvSpPr>
          <p:nvPr>
            <p:ph sz="quarter" idx="27" hasCustomPrompt="1"/>
          </p:nvPr>
        </p:nvSpPr>
        <p:spPr>
          <a:xfrm>
            <a:off x="665807" y="4111268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300163" y="1260417"/>
            <a:ext cx="0" cy="54864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1300163" y="1986447"/>
            <a:ext cx="0" cy="54864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1300163" y="2677576"/>
            <a:ext cx="0" cy="54864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1300163" y="3387058"/>
            <a:ext cx="0" cy="54864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1300163" y="4094123"/>
            <a:ext cx="0" cy="54864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43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662998" y="1637239"/>
            <a:ext cx="3943350" cy="261620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9886" y="1637239"/>
            <a:ext cx="3943350" cy="261620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119896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33938"/>
            <a:ext cx="2571750" cy="262255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33938"/>
            <a:ext cx="2571750" cy="262255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6001" y="1633938"/>
            <a:ext cx="2571750" cy="262255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381856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5.xml"/><Relationship Id="rId39" Type="http://schemas.openxmlformats.org/officeDocument/2006/relationships/slideLayout" Target="../slideLayouts/slideLayout68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63.xml"/><Relationship Id="rId42" Type="http://schemas.openxmlformats.org/officeDocument/2006/relationships/slideLayout" Target="../slideLayouts/slideLayout71.xml"/><Relationship Id="rId47" Type="http://schemas.openxmlformats.org/officeDocument/2006/relationships/slideLayout" Target="../slideLayouts/slideLayout76.xml"/><Relationship Id="rId50" Type="http://schemas.openxmlformats.org/officeDocument/2006/relationships/slideLayout" Target="../slideLayouts/slideLayout79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33" Type="http://schemas.openxmlformats.org/officeDocument/2006/relationships/slideLayout" Target="../slideLayouts/slideLayout62.xml"/><Relationship Id="rId38" Type="http://schemas.openxmlformats.org/officeDocument/2006/relationships/slideLayout" Target="../slideLayouts/slideLayout67.xml"/><Relationship Id="rId46" Type="http://schemas.openxmlformats.org/officeDocument/2006/relationships/slideLayout" Target="../slideLayouts/slideLayout75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29" Type="http://schemas.openxmlformats.org/officeDocument/2006/relationships/slideLayout" Target="../slideLayouts/slideLayout58.xml"/><Relationship Id="rId41" Type="http://schemas.openxmlformats.org/officeDocument/2006/relationships/slideLayout" Target="../slideLayouts/slideLayout70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32" Type="http://schemas.openxmlformats.org/officeDocument/2006/relationships/slideLayout" Target="../slideLayouts/slideLayout61.xml"/><Relationship Id="rId37" Type="http://schemas.openxmlformats.org/officeDocument/2006/relationships/slideLayout" Target="../slideLayouts/slideLayout66.xml"/><Relationship Id="rId40" Type="http://schemas.openxmlformats.org/officeDocument/2006/relationships/slideLayout" Target="../slideLayouts/slideLayout69.xml"/><Relationship Id="rId45" Type="http://schemas.openxmlformats.org/officeDocument/2006/relationships/slideLayout" Target="../slideLayouts/slideLayout74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28" Type="http://schemas.openxmlformats.org/officeDocument/2006/relationships/slideLayout" Target="../slideLayouts/slideLayout57.xml"/><Relationship Id="rId36" Type="http://schemas.openxmlformats.org/officeDocument/2006/relationships/slideLayout" Target="../slideLayouts/slideLayout65.xml"/><Relationship Id="rId4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31" Type="http://schemas.openxmlformats.org/officeDocument/2006/relationships/slideLayout" Target="../slideLayouts/slideLayout60.xml"/><Relationship Id="rId44" Type="http://schemas.openxmlformats.org/officeDocument/2006/relationships/slideLayout" Target="../slideLayouts/slideLayout73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6.xml"/><Relationship Id="rId30" Type="http://schemas.openxmlformats.org/officeDocument/2006/relationships/slideLayout" Target="../slideLayouts/slideLayout59.xml"/><Relationship Id="rId35" Type="http://schemas.openxmlformats.org/officeDocument/2006/relationships/slideLayout" Target="../slideLayouts/slideLayout64.xml"/><Relationship Id="rId43" Type="http://schemas.openxmlformats.org/officeDocument/2006/relationships/slideLayout" Target="../slideLayouts/slideLayout72.xml"/><Relationship Id="rId48" Type="http://schemas.openxmlformats.org/officeDocument/2006/relationships/slideLayout" Target="../slideLayouts/slideLayout77.xml"/><Relationship Id="rId8" Type="http://schemas.openxmlformats.org/officeDocument/2006/relationships/slideLayout" Target="../slideLayouts/slideLayout37.xml"/><Relationship Id="rId51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2.xml"/><Relationship Id="rId18" Type="http://schemas.openxmlformats.org/officeDocument/2006/relationships/slideLayout" Target="../slideLayouts/slideLayout97.xml"/><Relationship Id="rId26" Type="http://schemas.openxmlformats.org/officeDocument/2006/relationships/slideLayout" Target="../slideLayouts/slideLayout105.xml"/><Relationship Id="rId39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82.xml"/><Relationship Id="rId21" Type="http://schemas.openxmlformats.org/officeDocument/2006/relationships/slideLayout" Target="../slideLayouts/slideLayout100.xml"/><Relationship Id="rId34" Type="http://schemas.openxmlformats.org/officeDocument/2006/relationships/slideLayout" Target="../slideLayouts/slideLayout113.xml"/><Relationship Id="rId42" Type="http://schemas.openxmlformats.org/officeDocument/2006/relationships/slideLayout" Target="../slideLayouts/slideLayout121.xml"/><Relationship Id="rId47" Type="http://schemas.openxmlformats.org/officeDocument/2006/relationships/slideLayout" Target="../slideLayouts/slideLayout126.xml"/><Relationship Id="rId50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5" Type="http://schemas.openxmlformats.org/officeDocument/2006/relationships/slideLayout" Target="../slideLayouts/slideLayout104.xml"/><Relationship Id="rId33" Type="http://schemas.openxmlformats.org/officeDocument/2006/relationships/slideLayout" Target="../slideLayouts/slideLayout112.xml"/><Relationship Id="rId38" Type="http://schemas.openxmlformats.org/officeDocument/2006/relationships/slideLayout" Target="../slideLayouts/slideLayout117.xml"/><Relationship Id="rId46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20" Type="http://schemas.openxmlformats.org/officeDocument/2006/relationships/slideLayout" Target="../slideLayouts/slideLayout99.xml"/><Relationship Id="rId29" Type="http://schemas.openxmlformats.org/officeDocument/2006/relationships/slideLayout" Target="../slideLayouts/slideLayout108.xml"/><Relationship Id="rId41" Type="http://schemas.openxmlformats.org/officeDocument/2006/relationships/slideLayout" Target="../slideLayouts/slideLayout120.xml"/><Relationship Id="rId54" Type="http://schemas.microsoft.com/office/2007/relationships/hdphoto" Target="../media/hdphoto1.wdp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24" Type="http://schemas.openxmlformats.org/officeDocument/2006/relationships/slideLayout" Target="../slideLayouts/slideLayout103.xml"/><Relationship Id="rId32" Type="http://schemas.openxmlformats.org/officeDocument/2006/relationships/slideLayout" Target="../slideLayouts/slideLayout111.xml"/><Relationship Id="rId37" Type="http://schemas.openxmlformats.org/officeDocument/2006/relationships/slideLayout" Target="../slideLayouts/slideLayout116.xml"/><Relationship Id="rId40" Type="http://schemas.openxmlformats.org/officeDocument/2006/relationships/slideLayout" Target="../slideLayouts/slideLayout119.xml"/><Relationship Id="rId45" Type="http://schemas.openxmlformats.org/officeDocument/2006/relationships/slideLayout" Target="../slideLayouts/slideLayout124.xml"/><Relationship Id="rId53" Type="http://schemas.openxmlformats.org/officeDocument/2006/relationships/image" Target="../media/image18.png"/><Relationship Id="rId5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4.xml"/><Relationship Id="rId23" Type="http://schemas.openxmlformats.org/officeDocument/2006/relationships/slideLayout" Target="../slideLayouts/slideLayout102.xml"/><Relationship Id="rId28" Type="http://schemas.openxmlformats.org/officeDocument/2006/relationships/slideLayout" Target="../slideLayouts/slideLayout107.xml"/><Relationship Id="rId36" Type="http://schemas.openxmlformats.org/officeDocument/2006/relationships/slideLayout" Target="../slideLayouts/slideLayout115.xml"/><Relationship Id="rId4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89.xml"/><Relationship Id="rId19" Type="http://schemas.openxmlformats.org/officeDocument/2006/relationships/slideLayout" Target="../slideLayouts/slideLayout98.xml"/><Relationship Id="rId31" Type="http://schemas.openxmlformats.org/officeDocument/2006/relationships/slideLayout" Target="../slideLayouts/slideLayout110.xml"/><Relationship Id="rId44" Type="http://schemas.openxmlformats.org/officeDocument/2006/relationships/slideLayout" Target="../slideLayouts/slideLayout123.xml"/><Relationship Id="rId52" Type="http://schemas.openxmlformats.org/officeDocument/2006/relationships/theme" Target="../theme/theme6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Relationship Id="rId22" Type="http://schemas.openxmlformats.org/officeDocument/2006/relationships/slideLayout" Target="../slideLayouts/slideLayout101.xml"/><Relationship Id="rId27" Type="http://schemas.openxmlformats.org/officeDocument/2006/relationships/slideLayout" Target="../slideLayouts/slideLayout106.xml"/><Relationship Id="rId30" Type="http://schemas.openxmlformats.org/officeDocument/2006/relationships/slideLayout" Target="../slideLayouts/slideLayout109.xml"/><Relationship Id="rId35" Type="http://schemas.openxmlformats.org/officeDocument/2006/relationships/slideLayout" Target="../slideLayouts/slideLayout114.xml"/><Relationship Id="rId43" Type="http://schemas.openxmlformats.org/officeDocument/2006/relationships/slideLayout" Target="../slideLayouts/slideLayout122.xml"/><Relationship Id="rId48" Type="http://schemas.openxmlformats.org/officeDocument/2006/relationships/slideLayout" Target="../slideLayouts/slideLayout127.xml"/><Relationship Id="rId8" Type="http://schemas.openxmlformats.org/officeDocument/2006/relationships/slideLayout" Target="../slideLayouts/slideLayout87.xml"/><Relationship Id="rId51" Type="http://schemas.openxmlformats.org/officeDocument/2006/relationships/slideLayout" Target="../slideLayouts/slideLayout1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959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94" r:id="rId6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671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792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3" r:id="rId9"/>
    <p:sldLayoutId id="2147483684" r:id="rId10"/>
    <p:sldLayoutId id="2147483685" r:id="rId11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9889" y="1073176"/>
            <a:ext cx="8084228" cy="37076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9889" y="37881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/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09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  <p:sldLayoutId id="2147483718" r:id="rId23"/>
    <p:sldLayoutId id="2147483719" r:id="rId24"/>
    <p:sldLayoutId id="2147483720" r:id="rId25"/>
    <p:sldLayoutId id="2147483721" r:id="rId26"/>
    <p:sldLayoutId id="2147483722" r:id="rId27"/>
    <p:sldLayoutId id="2147483723" r:id="rId28"/>
    <p:sldLayoutId id="2147483724" r:id="rId29"/>
    <p:sldLayoutId id="2147483725" r:id="rId30"/>
    <p:sldLayoutId id="2147483726" r:id="rId31"/>
    <p:sldLayoutId id="2147483727" r:id="rId32"/>
    <p:sldLayoutId id="2147483728" r:id="rId33"/>
    <p:sldLayoutId id="2147483729" r:id="rId34"/>
    <p:sldLayoutId id="2147483730" r:id="rId35"/>
    <p:sldLayoutId id="2147483731" r:id="rId36"/>
    <p:sldLayoutId id="2147483732" r:id="rId37"/>
    <p:sldLayoutId id="2147483733" r:id="rId38"/>
    <p:sldLayoutId id="2147483734" r:id="rId39"/>
    <p:sldLayoutId id="2147483735" r:id="rId40"/>
    <p:sldLayoutId id="2147483736" r:id="rId41"/>
    <p:sldLayoutId id="2147483737" r:id="rId42"/>
    <p:sldLayoutId id="2147483738" r:id="rId43"/>
    <p:sldLayoutId id="2147483739" r:id="rId44"/>
    <p:sldLayoutId id="2147483740" r:id="rId45"/>
    <p:sldLayoutId id="2147483741" r:id="rId46"/>
    <p:sldLayoutId id="2147483742" r:id="rId47"/>
    <p:sldLayoutId id="2147483743" r:id="rId48"/>
    <p:sldLayoutId id="2147483744" r:id="rId49"/>
    <p:sldLayoutId id="2147483745" r:id="rId50"/>
  </p:sldLayoutIdLst>
  <p:hf hdr="0" dt="0"/>
  <p:txStyles>
    <p:titleStyle>
      <a:lvl1pPr algn="ctr" defTabSz="439502" rtl="0" eaLnBrk="1" latinLnBrk="0" hangingPunct="1">
        <a:lnSpc>
          <a:spcPct val="85000"/>
        </a:lnSpc>
        <a:spcBef>
          <a:spcPct val="0"/>
        </a:spcBef>
        <a:buNone/>
        <a:defRPr sz="2700" b="0" i="0" kern="1200" cap="none" baseline="0">
          <a:solidFill>
            <a:schemeClr val="tx1"/>
          </a:solidFill>
          <a:latin typeface="+mj-lt"/>
          <a:ea typeface="Gotham Light" charset="0"/>
          <a:cs typeface="Gotham Light" charset="0"/>
        </a:defRPr>
      </a:lvl1pPr>
    </p:titleStyle>
    <p:bodyStyle>
      <a:lvl1pPr marL="42863" indent="-42863" algn="l" defTabSz="439502" rtl="0" eaLnBrk="1" latinLnBrk="0" hangingPunct="1">
        <a:lnSpc>
          <a:spcPct val="100000"/>
        </a:lnSpc>
        <a:spcBef>
          <a:spcPts val="1350"/>
        </a:spcBef>
        <a:buClrTx/>
        <a:buSzPct val="75000"/>
        <a:buFont typeface="Myriad Pro" panose="020B0503030403020204" pitchFamily="34" charset="0"/>
        <a:buChar char=" "/>
        <a:defRPr sz="1800" b="0" i="0" kern="1200">
          <a:solidFill>
            <a:schemeClr val="tx1"/>
          </a:solidFill>
          <a:latin typeface="+mn-lt"/>
          <a:ea typeface="Gotham Medium" panose="02000604030000020004" pitchFamily="50" charset="0"/>
          <a:cs typeface="Gotham Medium" panose="02000604030000020004" pitchFamily="50" charset="0"/>
        </a:defRPr>
      </a:lvl1pPr>
      <a:lvl2pPr marL="439502" indent="-216698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Lucida Grande"/>
        <a:buChar char="-"/>
        <a:defRPr sz="1800" b="0" i="0" kern="120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2pPr>
      <a:lvl3pPr marL="662306" indent="-215174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Lucida Grande"/>
        <a:buChar char="•"/>
        <a:defRPr sz="1800" b="0" i="0" kern="120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3pPr>
      <a:lvl4pPr marL="900113" indent="-238125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Wingdings" panose="05000000000000000000" pitchFamily="2" charset="2"/>
        <a:buChar char="§"/>
        <a:defRPr sz="1800" b="0" i="0" kern="1200" baseline="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4pPr>
      <a:lvl5pPr marL="1028700" indent="-205979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Myriad Pro Light" panose="020B0403030403020204" pitchFamily="34" charset="0"/>
        <a:buChar char="-"/>
        <a:tabLst/>
        <a:defRPr sz="1800" b="0" i="0" kern="1200" baseline="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5pPr>
      <a:lvl6pPr marL="1289447" indent="-219075" algn="l" defTabSz="439502" rtl="0" eaLnBrk="1" latinLnBrk="0" hangingPunct="1">
        <a:spcBef>
          <a:spcPts val="336"/>
        </a:spcBef>
        <a:buClr>
          <a:schemeClr val="tx1"/>
        </a:buClr>
        <a:buSzPct val="70000"/>
        <a:buFont typeface="Montserrat"/>
        <a:buChar char=" "/>
        <a:defRPr lang="en-US" sz="1800" b="0" i="0" kern="1200" baseline="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Arial"/>
        </a:defRPr>
      </a:lvl6pPr>
      <a:lvl7pPr marL="1502569" indent="-216694" algn="l" defTabSz="439502" rtl="0" eaLnBrk="1" latinLnBrk="0" hangingPunct="1">
        <a:spcBef>
          <a:spcPct val="20000"/>
        </a:spcBef>
        <a:buSzPct val="70000"/>
        <a:buFont typeface="Montserrat"/>
        <a:buChar char=" "/>
        <a:defRPr lang="en-US" sz="1800" kern="120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7pPr>
      <a:lvl8pPr marL="1714500" indent="-211931" algn="l" defTabSz="439502" rtl="0" eaLnBrk="1" latinLnBrk="0" hangingPunct="1">
        <a:spcBef>
          <a:spcPct val="20000"/>
        </a:spcBef>
        <a:buSzPct val="70000"/>
        <a:buFont typeface="Montserrat"/>
        <a:buChar char=" "/>
        <a:defRPr lang="en-US" sz="1800" kern="120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8pPr>
      <a:lvl9pPr marL="1928813" indent="-214313" algn="l" defTabSz="439502" rtl="0" eaLnBrk="1" latinLnBrk="0" hangingPunct="1">
        <a:spcBef>
          <a:spcPct val="20000"/>
        </a:spcBef>
        <a:buSzPct val="70000"/>
        <a:buFont typeface="Montserrat"/>
        <a:buChar char=" "/>
        <a:defRPr lang="en-US" sz="1800" kern="1200" baseline="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9pPr>
    </p:bodyStyle>
    <p:otherStyle>
      <a:defPPr>
        <a:defRPr lang="en-US"/>
      </a:defPPr>
      <a:lvl1pPr marL="0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02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79005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507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010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513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016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76517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021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9889" y="1073176"/>
            <a:ext cx="8084228" cy="37076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9889" y="37881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/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3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5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117" y="4612097"/>
            <a:ext cx="337368" cy="33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96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  <p:sldLayoutId id="2147483761" r:id="rId15"/>
    <p:sldLayoutId id="2147483762" r:id="rId16"/>
    <p:sldLayoutId id="2147483763" r:id="rId17"/>
    <p:sldLayoutId id="2147483764" r:id="rId18"/>
    <p:sldLayoutId id="2147483765" r:id="rId19"/>
    <p:sldLayoutId id="2147483766" r:id="rId20"/>
    <p:sldLayoutId id="2147483767" r:id="rId21"/>
    <p:sldLayoutId id="2147483768" r:id="rId22"/>
    <p:sldLayoutId id="2147483769" r:id="rId23"/>
    <p:sldLayoutId id="2147483770" r:id="rId24"/>
    <p:sldLayoutId id="2147483771" r:id="rId25"/>
    <p:sldLayoutId id="2147483772" r:id="rId26"/>
    <p:sldLayoutId id="2147483773" r:id="rId27"/>
    <p:sldLayoutId id="2147483774" r:id="rId28"/>
    <p:sldLayoutId id="2147483775" r:id="rId29"/>
    <p:sldLayoutId id="2147483776" r:id="rId30"/>
    <p:sldLayoutId id="2147483777" r:id="rId31"/>
    <p:sldLayoutId id="2147483778" r:id="rId32"/>
    <p:sldLayoutId id="2147483779" r:id="rId33"/>
    <p:sldLayoutId id="2147483780" r:id="rId34"/>
    <p:sldLayoutId id="2147483781" r:id="rId35"/>
    <p:sldLayoutId id="2147483782" r:id="rId36"/>
    <p:sldLayoutId id="2147483783" r:id="rId37"/>
    <p:sldLayoutId id="2147483784" r:id="rId38"/>
    <p:sldLayoutId id="2147483785" r:id="rId39"/>
    <p:sldLayoutId id="2147483786" r:id="rId40"/>
    <p:sldLayoutId id="2147483787" r:id="rId41"/>
    <p:sldLayoutId id="2147483788" r:id="rId42"/>
    <p:sldLayoutId id="2147483789" r:id="rId43"/>
    <p:sldLayoutId id="2147483790" r:id="rId44"/>
    <p:sldLayoutId id="2147483791" r:id="rId45"/>
    <p:sldLayoutId id="2147483792" r:id="rId46"/>
    <p:sldLayoutId id="2147483793" r:id="rId47"/>
    <p:sldLayoutId id="2147483795" r:id="rId48"/>
    <p:sldLayoutId id="2147483796" r:id="rId49"/>
    <p:sldLayoutId id="2147483797" r:id="rId50"/>
    <p:sldLayoutId id="2147483798" r:id="rId5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ctr" defTabSz="439502" rtl="0" eaLnBrk="1" latinLnBrk="0" hangingPunct="1">
        <a:lnSpc>
          <a:spcPct val="85000"/>
        </a:lnSpc>
        <a:spcBef>
          <a:spcPct val="0"/>
        </a:spcBef>
        <a:buNone/>
        <a:defRPr sz="2700" b="0" i="0" kern="1200" cap="none" baseline="0">
          <a:solidFill>
            <a:schemeClr val="tx1"/>
          </a:solidFill>
          <a:latin typeface="+mj-lt"/>
          <a:ea typeface="Gotham Light" charset="0"/>
          <a:cs typeface="Gotham Light" charset="0"/>
        </a:defRPr>
      </a:lvl1pPr>
    </p:titleStyle>
    <p:bodyStyle>
      <a:lvl1pPr marL="42863" indent="-42863" algn="l" defTabSz="439502" rtl="0" eaLnBrk="1" latinLnBrk="0" hangingPunct="1">
        <a:lnSpc>
          <a:spcPct val="100000"/>
        </a:lnSpc>
        <a:spcBef>
          <a:spcPts val="1350"/>
        </a:spcBef>
        <a:buClrTx/>
        <a:buSzPct val="75000"/>
        <a:buFont typeface="Myriad Pro" panose="020B0503030403020204" pitchFamily="34" charset="0"/>
        <a:buChar char=" "/>
        <a:defRPr sz="1800" b="0" i="0" kern="1200">
          <a:solidFill>
            <a:schemeClr val="tx1"/>
          </a:solidFill>
          <a:latin typeface="+mn-lt"/>
          <a:ea typeface="Gotham Medium" panose="02000604030000020004" pitchFamily="50" charset="0"/>
          <a:cs typeface="Gotham Medium" panose="02000604030000020004" pitchFamily="50" charset="0"/>
        </a:defRPr>
      </a:lvl1pPr>
      <a:lvl2pPr marL="439502" indent="-216698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Lucida Grande"/>
        <a:buChar char="-"/>
        <a:defRPr sz="1800" b="0" i="0" kern="120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2pPr>
      <a:lvl3pPr marL="662306" indent="-215174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Lucida Grande"/>
        <a:buChar char="•"/>
        <a:defRPr sz="1800" b="0" i="0" kern="120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3pPr>
      <a:lvl4pPr marL="900113" indent="-238125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Wingdings" panose="05000000000000000000" pitchFamily="2" charset="2"/>
        <a:buChar char="§"/>
        <a:defRPr sz="1800" b="0" i="0" kern="1200" baseline="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4pPr>
      <a:lvl5pPr marL="1028700" indent="-205979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Myriad Pro Light" panose="020B0403030403020204" pitchFamily="34" charset="0"/>
        <a:buChar char="-"/>
        <a:tabLst/>
        <a:defRPr sz="1800" b="0" i="0" kern="1200" baseline="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5pPr>
      <a:lvl6pPr marL="1289447" indent="-219075" algn="l" defTabSz="439502" rtl="0" eaLnBrk="1" latinLnBrk="0" hangingPunct="1">
        <a:spcBef>
          <a:spcPts val="336"/>
        </a:spcBef>
        <a:buClr>
          <a:schemeClr val="tx1"/>
        </a:buClr>
        <a:buSzPct val="70000"/>
        <a:buFont typeface="Montserrat"/>
        <a:buChar char=" "/>
        <a:defRPr lang="en-US" sz="1800" b="0" i="0" kern="1200" baseline="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Arial"/>
        </a:defRPr>
      </a:lvl6pPr>
      <a:lvl7pPr marL="1502569" indent="-216694" algn="l" defTabSz="439502" rtl="0" eaLnBrk="1" latinLnBrk="0" hangingPunct="1">
        <a:spcBef>
          <a:spcPct val="20000"/>
        </a:spcBef>
        <a:buSzPct val="70000"/>
        <a:buFont typeface="Montserrat"/>
        <a:buChar char=" "/>
        <a:defRPr lang="en-US" sz="1800" kern="120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7pPr>
      <a:lvl8pPr marL="1714500" indent="-211931" algn="l" defTabSz="439502" rtl="0" eaLnBrk="1" latinLnBrk="0" hangingPunct="1">
        <a:spcBef>
          <a:spcPct val="20000"/>
        </a:spcBef>
        <a:buSzPct val="70000"/>
        <a:buFont typeface="Montserrat"/>
        <a:buChar char=" "/>
        <a:defRPr lang="en-US" sz="1800" kern="120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8pPr>
      <a:lvl9pPr marL="1928813" indent="-214313" algn="l" defTabSz="439502" rtl="0" eaLnBrk="1" latinLnBrk="0" hangingPunct="1">
        <a:spcBef>
          <a:spcPct val="20000"/>
        </a:spcBef>
        <a:buSzPct val="70000"/>
        <a:buFont typeface="Montserrat"/>
        <a:buChar char=" "/>
        <a:defRPr lang="en-US" sz="1800" kern="1200" baseline="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9pPr>
    </p:bodyStyle>
    <p:otherStyle>
      <a:defPPr>
        <a:defRPr lang="en-US"/>
      </a:defPPr>
      <a:lvl1pPr marL="0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02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79005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507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010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513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016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76517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021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36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8.xml"/><Relationship Id="rId6" Type="http://schemas.openxmlformats.org/officeDocument/2006/relationships/image" Target="../media/image30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30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images/search?q=cosmos+db+icon&amp;id=986FEF9FDC8A54C026C7086B19875C97D914C5FF&amp;FORM=IQFRBA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8.xml"/><Relationship Id="rId5" Type="http://schemas.openxmlformats.org/officeDocument/2006/relationships/image" Target="../media/image30.png"/><Relationship Id="rId4" Type="http://schemas.openxmlformats.org/officeDocument/2006/relationships/image" Target="../media/image6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3.xml"/><Relationship Id="rId5" Type="http://schemas.openxmlformats.org/officeDocument/2006/relationships/image" Target="../media/image30.pn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9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3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3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8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8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Common Cloud Operations in Microsoft Azure and AWS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9EAA23-8C50-4058-BDE5-3717B938A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266" y="2114550"/>
            <a:ext cx="1915583" cy="114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5104635-8B9D-4196-9AAC-91678B563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050" y="1562100"/>
            <a:ext cx="2025650" cy="202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398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11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108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7338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620" y="0"/>
            <a:ext cx="7548179" cy="481722"/>
          </a:xfrm>
        </p:spPr>
        <p:txBody>
          <a:bodyPr/>
          <a:lstStyle/>
          <a:p>
            <a:r>
              <a:rPr lang="en-US" dirty="0">
                <a:ea typeface="+mj-ea"/>
                <a:cs typeface="+mj-cs"/>
              </a:rPr>
              <a:t>Thank</a:t>
            </a:r>
            <a:r>
              <a:rPr lang="en-US" dirty="0"/>
              <a:t>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Course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materials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timw.info/</a:t>
            </a:r>
            <a:r>
              <a:rPr lang="en-US" b="1" dirty="0" err="1">
                <a:solidFill>
                  <a:srgbClr val="0070C0"/>
                </a:solidFill>
                <a:latin typeface="+mn-lt"/>
                <a:cs typeface="+mn-cs"/>
              </a:rPr>
              <a:t>azureaws</a:t>
            </a:r>
            <a:endParaRPr lang="en-US" b="1" dirty="0">
              <a:solidFill>
                <a:srgbClr val="0070C0"/>
              </a:solidFill>
              <a:latin typeface="+mn-lt"/>
              <a:cs typeface="+mn-cs"/>
            </a:endParaRP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Twitter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@TechTrainerTim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Work</a:t>
            </a:r>
            <a:r>
              <a:rPr lang="en-US" dirty="0"/>
              <a:t>: </a:t>
            </a:r>
            <a:r>
              <a:rPr lang="en-US" b="1" dirty="0" err="1">
                <a:solidFill>
                  <a:srgbClr val="0070C0"/>
                </a:solidFill>
                <a:latin typeface="+mn-lt"/>
                <a:cs typeface="+mn-cs"/>
              </a:rPr>
              <a:t>timw.info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/</a:t>
            </a:r>
            <a:r>
              <a:rPr lang="en-US" b="1" dirty="0" err="1">
                <a:solidFill>
                  <a:srgbClr val="0070C0"/>
                </a:solidFill>
                <a:latin typeface="+mn-lt"/>
                <a:cs typeface="+mn-cs"/>
              </a:rPr>
              <a:t>ps</a:t>
            </a:r>
            <a:endParaRPr lang="en-US" b="1" dirty="0">
              <a:solidFill>
                <a:srgbClr val="0070C0"/>
              </a:solidFill>
              <a:latin typeface="+mn-lt"/>
              <a:cs typeface="+mn-cs"/>
            </a:endParaRP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Web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604" y="2016802"/>
            <a:ext cx="2449918" cy="18831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1468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General Comparison</a:t>
            </a:r>
          </a:p>
        </p:txBody>
      </p:sp>
    </p:spTree>
    <p:extLst>
      <p:ext uri="{BB962C8B-B14F-4D97-AF65-F5344CB8AC3E}">
        <p14:creationId xmlns:p14="http://schemas.microsoft.com/office/powerpoint/2010/main" val="4056342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635B2B-2D98-422A-834A-DEC5D2212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Gartner Magic Quadrant 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57C2DB-2F18-4D7B-BEC6-50892335A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277" y="870855"/>
            <a:ext cx="4233447" cy="42726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9ABF90-746E-4843-9468-492392C05DDA}"/>
              </a:ext>
            </a:extLst>
          </p:cNvPr>
          <p:cNvSpPr txBox="1"/>
          <p:nvPr/>
        </p:nvSpPr>
        <p:spPr>
          <a:xfrm>
            <a:off x="0" y="4889585"/>
            <a:ext cx="2340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200" dirty="0">
                <a:solidFill>
                  <a:srgbClr val="0070C0"/>
                </a:solidFill>
                <a:latin typeface="Gotham Medium"/>
              </a:rPr>
              <a:t>https://timw.info/ea056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823F5A6-DA54-494B-89DD-DCA6305F389C}"/>
              </a:ext>
            </a:extLst>
          </p:cNvPr>
          <p:cNvSpPr/>
          <p:nvPr/>
        </p:nvSpPr>
        <p:spPr>
          <a:xfrm>
            <a:off x="5543550" y="1390650"/>
            <a:ext cx="666750" cy="666750"/>
          </a:xfrm>
          <a:prstGeom prst="ellipse">
            <a:avLst/>
          </a:prstGeom>
          <a:noFill/>
          <a:ln w="76200">
            <a:solidFill>
              <a:srgbClr val="EF424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endParaRPr lang="en-US" sz="1500" dirty="0">
              <a:solidFill>
                <a:srgbClr val="FFFFFF"/>
              </a:solidFill>
              <a:latin typeface="Gotham Medium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5D3CAC8-9B69-4743-BC4D-692C7677D17C}"/>
              </a:ext>
            </a:extLst>
          </p:cNvPr>
          <p:cNvSpPr/>
          <p:nvPr/>
        </p:nvSpPr>
        <p:spPr>
          <a:xfrm>
            <a:off x="5210175" y="2057400"/>
            <a:ext cx="666750" cy="666750"/>
          </a:xfrm>
          <a:prstGeom prst="ellipse">
            <a:avLst/>
          </a:prstGeom>
          <a:noFill/>
          <a:ln w="76200">
            <a:solidFill>
              <a:srgbClr val="EF424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endParaRPr lang="en-US" sz="1500" dirty="0">
              <a:solidFill>
                <a:srgbClr val="FFFFFF"/>
              </a:solidFill>
              <a:latin typeface="Gotham Medium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6A5E9D-D59A-4F8F-8EB3-69C8013FA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2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B231C-B993-4D51-8CC0-543F7D8F3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Revenue and Market Share (ZDNet)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9C698C-2FD4-4094-8068-DD1013186503}"/>
              </a:ext>
            </a:extLst>
          </p:cNvPr>
          <p:cNvGrpSpPr/>
          <p:nvPr/>
        </p:nvGrpSpPr>
        <p:grpSpPr>
          <a:xfrm>
            <a:off x="1153569" y="1088940"/>
            <a:ext cx="9532212" cy="4054560"/>
            <a:chOff x="830215" y="1373347"/>
            <a:chExt cx="10971406" cy="466672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B9CC18A-E2A4-4160-AA73-97CDCBF9AC5A}"/>
                </a:ext>
              </a:extLst>
            </p:cNvPr>
            <p:cNvGrpSpPr/>
            <p:nvPr/>
          </p:nvGrpSpPr>
          <p:grpSpPr>
            <a:xfrm>
              <a:off x="830215" y="1375444"/>
              <a:ext cx="10813458" cy="4664629"/>
              <a:chOff x="830215" y="1375444"/>
              <a:chExt cx="10813458" cy="4664629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50811C4F-5B13-4D96-B634-B82606DD9C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215" y="1375444"/>
                <a:ext cx="10813458" cy="46646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286B08E-4320-47CC-A992-2BA8D20256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8629" y="5301394"/>
                <a:ext cx="9607610" cy="638095"/>
              </a:xfrm>
              <a:prstGeom prst="rect">
                <a:avLst/>
              </a:prstGeom>
            </p:spPr>
          </p:pic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3A343EC-0BA7-465D-8763-607673B19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14826" y="1373347"/>
              <a:ext cx="3286795" cy="4003996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61D7D89-EE4F-4A06-8E3B-770C82696DDC}"/>
              </a:ext>
            </a:extLst>
          </p:cNvPr>
          <p:cNvSpPr txBox="1"/>
          <p:nvPr/>
        </p:nvSpPr>
        <p:spPr>
          <a:xfrm>
            <a:off x="0" y="4857751"/>
            <a:ext cx="3101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200" dirty="0">
                <a:solidFill>
                  <a:srgbClr val="0070C0"/>
                </a:solidFill>
                <a:latin typeface="Gotham Medium"/>
              </a:rPr>
              <a:t>https://timw.info/fa5a6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A0EBDC-330A-4ECB-85F0-0E4BDFC817C2}"/>
              </a:ext>
            </a:extLst>
          </p:cNvPr>
          <p:cNvSpPr/>
          <p:nvPr/>
        </p:nvSpPr>
        <p:spPr>
          <a:xfrm>
            <a:off x="1195633" y="2266950"/>
            <a:ext cx="6634505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endParaRPr lang="en-US" sz="1500" dirty="0">
              <a:solidFill>
                <a:srgbClr val="FFFFFF"/>
              </a:solidFill>
              <a:latin typeface="Gotham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7498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Web Services - Timeline</a:t>
            </a:r>
          </a:p>
        </p:txBody>
      </p:sp>
      <p:sp>
        <p:nvSpPr>
          <p:cNvPr id="26" name="L-Shape 25"/>
          <p:cNvSpPr/>
          <p:nvPr/>
        </p:nvSpPr>
        <p:spPr>
          <a:xfrm rot="5400000">
            <a:off x="377915" y="3173897"/>
            <a:ext cx="708340" cy="1178662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7" name="Freeform 26"/>
          <p:cNvSpPr/>
          <p:nvPr/>
        </p:nvSpPr>
        <p:spPr>
          <a:xfrm>
            <a:off x="259675" y="3526062"/>
            <a:ext cx="1064102" cy="932748"/>
          </a:xfrm>
          <a:custGeom>
            <a:avLst/>
            <a:gdLst>
              <a:gd name="connsiteX0" fmla="*/ 0 w 1418803"/>
              <a:gd name="connsiteY0" fmla="*/ 0 h 1243664"/>
              <a:gd name="connsiteX1" fmla="*/ 1418803 w 1418803"/>
              <a:gd name="connsiteY1" fmla="*/ 0 h 1243664"/>
              <a:gd name="connsiteX2" fmla="*/ 1418803 w 1418803"/>
              <a:gd name="connsiteY2" fmla="*/ 1243664 h 1243664"/>
              <a:gd name="connsiteX3" fmla="*/ 0 w 1418803"/>
              <a:gd name="connsiteY3" fmla="*/ 1243664 h 1243664"/>
              <a:gd name="connsiteX4" fmla="*/ 0 w 1418803"/>
              <a:gd name="connsiteY4" fmla="*/ 0 h 124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8803" h="1243664">
                <a:moveTo>
                  <a:pt x="0" y="0"/>
                </a:moveTo>
                <a:lnTo>
                  <a:pt x="1418803" y="0"/>
                </a:lnTo>
                <a:lnTo>
                  <a:pt x="1418803" y="1243664"/>
                </a:lnTo>
                <a:lnTo>
                  <a:pt x="0" y="12436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8578" tIns="48578" rIns="48578" bIns="48578" numCol="1" spcCol="1270" anchor="t" anchorCtr="0">
            <a:noAutofit/>
          </a:bodyPr>
          <a:lstStyle/>
          <a:p>
            <a:pPr defTabSz="56672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7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March 2006: Launch, S3</a:t>
            </a:r>
          </a:p>
        </p:txBody>
      </p:sp>
      <p:sp>
        <p:nvSpPr>
          <p:cNvPr id="28" name="Isosceles Triangle 27"/>
          <p:cNvSpPr/>
          <p:nvPr/>
        </p:nvSpPr>
        <p:spPr>
          <a:xfrm>
            <a:off x="1123003" y="3087121"/>
            <a:ext cx="200774" cy="200774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L-Shape 28"/>
          <p:cNvSpPr/>
          <p:nvPr/>
        </p:nvSpPr>
        <p:spPr>
          <a:xfrm rot="5400000">
            <a:off x="1680584" y="2851550"/>
            <a:ext cx="708340" cy="1178662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Freeform 29"/>
          <p:cNvSpPr/>
          <p:nvPr/>
        </p:nvSpPr>
        <p:spPr>
          <a:xfrm>
            <a:off x="1562344" y="3203715"/>
            <a:ext cx="1064102" cy="932748"/>
          </a:xfrm>
          <a:custGeom>
            <a:avLst/>
            <a:gdLst>
              <a:gd name="connsiteX0" fmla="*/ 0 w 1418803"/>
              <a:gd name="connsiteY0" fmla="*/ 0 h 1243664"/>
              <a:gd name="connsiteX1" fmla="*/ 1418803 w 1418803"/>
              <a:gd name="connsiteY1" fmla="*/ 0 h 1243664"/>
              <a:gd name="connsiteX2" fmla="*/ 1418803 w 1418803"/>
              <a:gd name="connsiteY2" fmla="*/ 1243664 h 1243664"/>
              <a:gd name="connsiteX3" fmla="*/ 0 w 1418803"/>
              <a:gd name="connsiteY3" fmla="*/ 1243664 h 1243664"/>
              <a:gd name="connsiteX4" fmla="*/ 0 w 1418803"/>
              <a:gd name="connsiteY4" fmla="*/ 0 h 124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8803" h="1243664">
                <a:moveTo>
                  <a:pt x="0" y="0"/>
                </a:moveTo>
                <a:lnTo>
                  <a:pt x="1418803" y="0"/>
                </a:lnTo>
                <a:lnTo>
                  <a:pt x="1418803" y="1243664"/>
                </a:lnTo>
                <a:lnTo>
                  <a:pt x="0" y="12436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8578" tIns="48578" rIns="48578" bIns="48578" numCol="1" spcCol="1270" anchor="t" anchorCtr="0">
            <a:noAutofit/>
          </a:bodyPr>
          <a:lstStyle/>
          <a:p>
            <a:pPr defTabSz="56672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7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Aug 2006: EC2</a:t>
            </a:r>
          </a:p>
        </p:txBody>
      </p:sp>
      <p:sp>
        <p:nvSpPr>
          <p:cNvPr id="31" name="Isosceles Triangle 30"/>
          <p:cNvSpPr/>
          <p:nvPr/>
        </p:nvSpPr>
        <p:spPr>
          <a:xfrm>
            <a:off x="2425672" y="2764774"/>
            <a:ext cx="200774" cy="200774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2" name="L-Shape 31"/>
          <p:cNvSpPr/>
          <p:nvPr/>
        </p:nvSpPr>
        <p:spPr>
          <a:xfrm rot="5400000">
            <a:off x="2983254" y="2529203"/>
            <a:ext cx="708340" cy="1178662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3" name="Freeform 32"/>
          <p:cNvSpPr/>
          <p:nvPr/>
        </p:nvSpPr>
        <p:spPr>
          <a:xfrm>
            <a:off x="2865013" y="2881368"/>
            <a:ext cx="1064102" cy="932748"/>
          </a:xfrm>
          <a:custGeom>
            <a:avLst/>
            <a:gdLst>
              <a:gd name="connsiteX0" fmla="*/ 0 w 1418803"/>
              <a:gd name="connsiteY0" fmla="*/ 0 h 1243664"/>
              <a:gd name="connsiteX1" fmla="*/ 1418803 w 1418803"/>
              <a:gd name="connsiteY1" fmla="*/ 0 h 1243664"/>
              <a:gd name="connsiteX2" fmla="*/ 1418803 w 1418803"/>
              <a:gd name="connsiteY2" fmla="*/ 1243664 h 1243664"/>
              <a:gd name="connsiteX3" fmla="*/ 0 w 1418803"/>
              <a:gd name="connsiteY3" fmla="*/ 1243664 h 1243664"/>
              <a:gd name="connsiteX4" fmla="*/ 0 w 1418803"/>
              <a:gd name="connsiteY4" fmla="*/ 0 h 124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8803" h="1243664">
                <a:moveTo>
                  <a:pt x="0" y="0"/>
                </a:moveTo>
                <a:lnTo>
                  <a:pt x="1418803" y="0"/>
                </a:lnTo>
                <a:lnTo>
                  <a:pt x="1418803" y="1243664"/>
                </a:lnTo>
                <a:lnTo>
                  <a:pt x="0" y="12436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8578" tIns="48578" rIns="48578" bIns="48578" numCol="1" spcCol="1270" anchor="t" anchorCtr="0">
            <a:noAutofit/>
          </a:bodyPr>
          <a:lstStyle/>
          <a:p>
            <a:pPr defTabSz="56672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7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Aug 2008: EBS</a:t>
            </a:r>
          </a:p>
        </p:txBody>
      </p:sp>
      <p:sp>
        <p:nvSpPr>
          <p:cNvPr id="34" name="Isosceles Triangle 33"/>
          <p:cNvSpPr/>
          <p:nvPr/>
        </p:nvSpPr>
        <p:spPr>
          <a:xfrm>
            <a:off x="3728341" y="2442427"/>
            <a:ext cx="200774" cy="200774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5" name="L-Shape 34"/>
          <p:cNvSpPr/>
          <p:nvPr/>
        </p:nvSpPr>
        <p:spPr>
          <a:xfrm rot="5400000">
            <a:off x="4285923" y="2206857"/>
            <a:ext cx="708340" cy="1178662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6" name="Freeform 35"/>
          <p:cNvSpPr/>
          <p:nvPr/>
        </p:nvSpPr>
        <p:spPr>
          <a:xfrm>
            <a:off x="4167682" y="2559021"/>
            <a:ext cx="1064102" cy="932748"/>
          </a:xfrm>
          <a:custGeom>
            <a:avLst/>
            <a:gdLst>
              <a:gd name="connsiteX0" fmla="*/ 0 w 1418803"/>
              <a:gd name="connsiteY0" fmla="*/ 0 h 1243664"/>
              <a:gd name="connsiteX1" fmla="*/ 1418803 w 1418803"/>
              <a:gd name="connsiteY1" fmla="*/ 0 h 1243664"/>
              <a:gd name="connsiteX2" fmla="*/ 1418803 w 1418803"/>
              <a:gd name="connsiteY2" fmla="*/ 1243664 h 1243664"/>
              <a:gd name="connsiteX3" fmla="*/ 0 w 1418803"/>
              <a:gd name="connsiteY3" fmla="*/ 1243664 h 1243664"/>
              <a:gd name="connsiteX4" fmla="*/ 0 w 1418803"/>
              <a:gd name="connsiteY4" fmla="*/ 0 h 124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8803" h="1243664">
                <a:moveTo>
                  <a:pt x="0" y="0"/>
                </a:moveTo>
                <a:lnTo>
                  <a:pt x="1418803" y="0"/>
                </a:lnTo>
                <a:lnTo>
                  <a:pt x="1418803" y="1243664"/>
                </a:lnTo>
                <a:lnTo>
                  <a:pt x="0" y="12436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8578" tIns="48578" rIns="48578" bIns="48578" numCol="1" spcCol="1270" anchor="t" anchorCtr="0">
            <a:noAutofit/>
          </a:bodyPr>
          <a:lstStyle/>
          <a:p>
            <a:pPr defTabSz="56672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7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Nov 2008: CloudFront CDN</a:t>
            </a:r>
          </a:p>
        </p:txBody>
      </p:sp>
      <p:sp>
        <p:nvSpPr>
          <p:cNvPr id="37" name="Isosceles Triangle 36"/>
          <p:cNvSpPr/>
          <p:nvPr/>
        </p:nvSpPr>
        <p:spPr>
          <a:xfrm>
            <a:off x="5031010" y="2120080"/>
            <a:ext cx="200774" cy="200774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8" name="L-Shape 37"/>
          <p:cNvSpPr/>
          <p:nvPr/>
        </p:nvSpPr>
        <p:spPr>
          <a:xfrm rot="5400000">
            <a:off x="5588592" y="1884510"/>
            <a:ext cx="708340" cy="1178662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9" name="Freeform 38"/>
          <p:cNvSpPr/>
          <p:nvPr/>
        </p:nvSpPr>
        <p:spPr>
          <a:xfrm>
            <a:off x="5470353" y="2236674"/>
            <a:ext cx="1064102" cy="932748"/>
          </a:xfrm>
          <a:custGeom>
            <a:avLst/>
            <a:gdLst>
              <a:gd name="connsiteX0" fmla="*/ 0 w 1418803"/>
              <a:gd name="connsiteY0" fmla="*/ 0 h 1243664"/>
              <a:gd name="connsiteX1" fmla="*/ 1418803 w 1418803"/>
              <a:gd name="connsiteY1" fmla="*/ 0 h 1243664"/>
              <a:gd name="connsiteX2" fmla="*/ 1418803 w 1418803"/>
              <a:gd name="connsiteY2" fmla="*/ 1243664 h 1243664"/>
              <a:gd name="connsiteX3" fmla="*/ 0 w 1418803"/>
              <a:gd name="connsiteY3" fmla="*/ 1243664 h 1243664"/>
              <a:gd name="connsiteX4" fmla="*/ 0 w 1418803"/>
              <a:gd name="connsiteY4" fmla="*/ 0 h 124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8803" h="1243664">
                <a:moveTo>
                  <a:pt x="0" y="0"/>
                </a:moveTo>
                <a:lnTo>
                  <a:pt x="1418803" y="0"/>
                </a:lnTo>
                <a:lnTo>
                  <a:pt x="1418803" y="1243664"/>
                </a:lnTo>
                <a:lnTo>
                  <a:pt x="0" y="12436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8578" tIns="48578" rIns="48578" bIns="48578" numCol="1" spcCol="1270" anchor="t" anchorCtr="0">
            <a:noAutofit/>
          </a:bodyPr>
          <a:lstStyle/>
          <a:p>
            <a:pPr defTabSz="56672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7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Oct 2009: RDS</a:t>
            </a:r>
          </a:p>
        </p:txBody>
      </p:sp>
      <p:sp>
        <p:nvSpPr>
          <p:cNvPr id="40" name="Isosceles Triangle 39"/>
          <p:cNvSpPr/>
          <p:nvPr/>
        </p:nvSpPr>
        <p:spPr>
          <a:xfrm>
            <a:off x="6333681" y="1797735"/>
            <a:ext cx="200774" cy="200774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1" name="L-Shape 40"/>
          <p:cNvSpPr/>
          <p:nvPr/>
        </p:nvSpPr>
        <p:spPr>
          <a:xfrm rot="5400000">
            <a:off x="6891261" y="1562163"/>
            <a:ext cx="708340" cy="1178662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2" name="Freeform 41"/>
          <p:cNvSpPr/>
          <p:nvPr/>
        </p:nvSpPr>
        <p:spPr>
          <a:xfrm>
            <a:off x="6773022" y="1914328"/>
            <a:ext cx="1064102" cy="932748"/>
          </a:xfrm>
          <a:custGeom>
            <a:avLst/>
            <a:gdLst>
              <a:gd name="connsiteX0" fmla="*/ 0 w 1418803"/>
              <a:gd name="connsiteY0" fmla="*/ 0 h 1243664"/>
              <a:gd name="connsiteX1" fmla="*/ 1418803 w 1418803"/>
              <a:gd name="connsiteY1" fmla="*/ 0 h 1243664"/>
              <a:gd name="connsiteX2" fmla="*/ 1418803 w 1418803"/>
              <a:gd name="connsiteY2" fmla="*/ 1243664 h 1243664"/>
              <a:gd name="connsiteX3" fmla="*/ 0 w 1418803"/>
              <a:gd name="connsiteY3" fmla="*/ 1243664 h 1243664"/>
              <a:gd name="connsiteX4" fmla="*/ 0 w 1418803"/>
              <a:gd name="connsiteY4" fmla="*/ 0 h 124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8803" h="1243664">
                <a:moveTo>
                  <a:pt x="0" y="0"/>
                </a:moveTo>
                <a:lnTo>
                  <a:pt x="1418803" y="0"/>
                </a:lnTo>
                <a:lnTo>
                  <a:pt x="1418803" y="1243664"/>
                </a:lnTo>
                <a:lnTo>
                  <a:pt x="0" y="12436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8578" tIns="48578" rIns="48578" bIns="48578" numCol="1" spcCol="1270" anchor="t" anchorCtr="0">
            <a:noAutofit/>
          </a:bodyPr>
          <a:lstStyle/>
          <a:p>
            <a:pPr defTabSz="56672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7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Jan 2012: DynamoDB</a:t>
            </a:r>
          </a:p>
        </p:txBody>
      </p:sp>
      <p:sp>
        <p:nvSpPr>
          <p:cNvPr id="43" name="Isosceles Triangle 42"/>
          <p:cNvSpPr/>
          <p:nvPr/>
        </p:nvSpPr>
        <p:spPr>
          <a:xfrm>
            <a:off x="7636350" y="1475388"/>
            <a:ext cx="200774" cy="200774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4" name="L-Shape 43"/>
          <p:cNvSpPr/>
          <p:nvPr/>
        </p:nvSpPr>
        <p:spPr>
          <a:xfrm rot="5400000">
            <a:off x="8193930" y="1239816"/>
            <a:ext cx="708340" cy="1178662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5" name="Freeform 44"/>
          <p:cNvSpPr/>
          <p:nvPr/>
        </p:nvSpPr>
        <p:spPr>
          <a:xfrm>
            <a:off x="8075692" y="1591981"/>
            <a:ext cx="1064102" cy="932748"/>
          </a:xfrm>
          <a:custGeom>
            <a:avLst/>
            <a:gdLst>
              <a:gd name="connsiteX0" fmla="*/ 0 w 1418803"/>
              <a:gd name="connsiteY0" fmla="*/ 0 h 1243664"/>
              <a:gd name="connsiteX1" fmla="*/ 1418803 w 1418803"/>
              <a:gd name="connsiteY1" fmla="*/ 0 h 1243664"/>
              <a:gd name="connsiteX2" fmla="*/ 1418803 w 1418803"/>
              <a:gd name="connsiteY2" fmla="*/ 1243664 h 1243664"/>
              <a:gd name="connsiteX3" fmla="*/ 0 w 1418803"/>
              <a:gd name="connsiteY3" fmla="*/ 1243664 h 1243664"/>
              <a:gd name="connsiteX4" fmla="*/ 0 w 1418803"/>
              <a:gd name="connsiteY4" fmla="*/ 0 h 124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8803" h="1243664">
                <a:moveTo>
                  <a:pt x="0" y="0"/>
                </a:moveTo>
                <a:lnTo>
                  <a:pt x="1418803" y="0"/>
                </a:lnTo>
                <a:lnTo>
                  <a:pt x="1418803" y="1243664"/>
                </a:lnTo>
                <a:lnTo>
                  <a:pt x="0" y="12436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8578" tIns="48578" rIns="48578" bIns="48578" numCol="1" spcCol="1270" anchor="t" anchorCtr="0">
            <a:noAutofit/>
          </a:bodyPr>
          <a:lstStyle/>
          <a:p>
            <a:pPr defTabSz="56672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7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April 2015: Machine learning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878" y="4535679"/>
            <a:ext cx="647619" cy="58095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2586" y="4587604"/>
            <a:ext cx="1188650" cy="49580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866" y="3597306"/>
            <a:ext cx="1360276" cy="88795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A4E677A-3A02-4950-9522-C2E59D7551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2586" y="4435653"/>
            <a:ext cx="1230607" cy="62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986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/>
      <p:bldP spid="33" grpId="0"/>
      <p:bldP spid="36" grpId="0"/>
      <p:bldP spid="39" grpId="0"/>
      <p:bldP spid="42" grpId="0"/>
      <p:bldP spid="4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Azure - Timeline</a:t>
            </a:r>
          </a:p>
        </p:txBody>
      </p:sp>
      <p:sp>
        <p:nvSpPr>
          <p:cNvPr id="5" name="L-Shape 4"/>
          <p:cNvSpPr/>
          <p:nvPr/>
        </p:nvSpPr>
        <p:spPr>
          <a:xfrm rot="5400000">
            <a:off x="418151" y="3020477"/>
            <a:ext cx="828180" cy="1378073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Freeform 5"/>
          <p:cNvSpPr/>
          <p:nvPr/>
        </p:nvSpPr>
        <p:spPr>
          <a:xfrm>
            <a:off x="279907" y="3432223"/>
            <a:ext cx="1244132" cy="1090554"/>
          </a:xfrm>
          <a:custGeom>
            <a:avLst/>
            <a:gdLst>
              <a:gd name="connsiteX0" fmla="*/ 0 w 1658842"/>
              <a:gd name="connsiteY0" fmla="*/ 0 h 1454072"/>
              <a:gd name="connsiteX1" fmla="*/ 1658842 w 1658842"/>
              <a:gd name="connsiteY1" fmla="*/ 0 h 1454072"/>
              <a:gd name="connsiteX2" fmla="*/ 1658842 w 1658842"/>
              <a:gd name="connsiteY2" fmla="*/ 1454072 h 1454072"/>
              <a:gd name="connsiteX3" fmla="*/ 0 w 1658842"/>
              <a:gd name="connsiteY3" fmla="*/ 1454072 h 1454072"/>
              <a:gd name="connsiteX4" fmla="*/ 0 w 1658842"/>
              <a:gd name="connsiteY4" fmla="*/ 0 h 1454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8842" h="1454072">
                <a:moveTo>
                  <a:pt x="0" y="0"/>
                </a:moveTo>
                <a:lnTo>
                  <a:pt x="1658842" y="0"/>
                </a:lnTo>
                <a:lnTo>
                  <a:pt x="1658842" y="1454072"/>
                </a:lnTo>
                <a:lnTo>
                  <a:pt x="0" y="145407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2863" tIns="42863" rIns="42863" bIns="42863" numCol="1" spcCol="1270" anchor="t" anchorCtr="0">
            <a:noAutofit/>
          </a:bodyPr>
          <a:lstStyle/>
          <a:p>
            <a:pPr defTabSz="5000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25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Oct 2008: Initial announcement</a:t>
            </a:r>
          </a:p>
        </p:txBody>
      </p:sp>
      <p:sp>
        <p:nvSpPr>
          <p:cNvPr id="7" name="Isosceles Triangle 6"/>
          <p:cNvSpPr/>
          <p:nvPr/>
        </p:nvSpPr>
        <p:spPr>
          <a:xfrm>
            <a:off x="1289298" y="2919021"/>
            <a:ext cx="234742" cy="234742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L-Shape 7"/>
          <p:cNvSpPr/>
          <p:nvPr/>
        </p:nvSpPr>
        <p:spPr>
          <a:xfrm rot="5400000">
            <a:off x="1941211" y="2643594"/>
            <a:ext cx="828180" cy="1378073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Freeform 8"/>
          <p:cNvSpPr/>
          <p:nvPr/>
        </p:nvSpPr>
        <p:spPr>
          <a:xfrm>
            <a:off x="1802968" y="3055340"/>
            <a:ext cx="1244132" cy="1090554"/>
          </a:xfrm>
          <a:custGeom>
            <a:avLst/>
            <a:gdLst>
              <a:gd name="connsiteX0" fmla="*/ 0 w 1658842"/>
              <a:gd name="connsiteY0" fmla="*/ 0 h 1454072"/>
              <a:gd name="connsiteX1" fmla="*/ 1658842 w 1658842"/>
              <a:gd name="connsiteY1" fmla="*/ 0 h 1454072"/>
              <a:gd name="connsiteX2" fmla="*/ 1658842 w 1658842"/>
              <a:gd name="connsiteY2" fmla="*/ 1454072 h 1454072"/>
              <a:gd name="connsiteX3" fmla="*/ 0 w 1658842"/>
              <a:gd name="connsiteY3" fmla="*/ 1454072 h 1454072"/>
              <a:gd name="connsiteX4" fmla="*/ 0 w 1658842"/>
              <a:gd name="connsiteY4" fmla="*/ 0 h 1454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8842" h="1454072">
                <a:moveTo>
                  <a:pt x="0" y="0"/>
                </a:moveTo>
                <a:lnTo>
                  <a:pt x="1658842" y="0"/>
                </a:lnTo>
                <a:lnTo>
                  <a:pt x="1658842" y="1454072"/>
                </a:lnTo>
                <a:lnTo>
                  <a:pt x="0" y="145407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2863" tIns="42863" rIns="42863" bIns="42863" numCol="1" spcCol="1270" anchor="t" anchorCtr="0">
            <a:noAutofit/>
          </a:bodyPr>
          <a:lstStyle/>
          <a:p>
            <a:pPr defTabSz="5000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25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Mar 2009: SQL Azure; websites</a:t>
            </a:r>
          </a:p>
        </p:txBody>
      </p:sp>
      <p:sp>
        <p:nvSpPr>
          <p:cNvPr id="10" name="Isosceles Triangle 9"/>
          <p:cNvSpPr/>
          <p:nvPr/>
        </p:nvSpPr>
        <p:spPr>
          <a:xfrm>
            <a:off x="2812359" y="2542139"/>
            <a:ext cx="234742" cy="234742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L-Shape 10"/>
          <p:cNvSpPr/>
          <p:nvPr/>
        </p:nvSpPr>
        <p:spPr>
          <a:xfrm rot="5400000">
            <a:off x="3464272" y="2266711"/>
            <a:ext cx="828180" cy="1378073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Freeform 11"/>
          <p:cNvSpPr/>
          <p:nvPr/>
        </p:nvSpPr>
        <p:spPr>
          <a:xfrm>
            <a:off x="3326029" y="2678457"/>
            <a:ext cx="1244132" cy="1090554"/>
          </a:xfrm>
          <a:custGeom>
            <a:avLst/>
            <a:gdLst>
              <a:gd name="connsiteX0" fmla="*/ 0 w 1658842"/>
              <a:gd name="connsiteY0" fmla="*/ 0 h 1454072"/>
              <a:gd name="connsiteX1" fmla="*/ 1658842 w 1658842"/>
              <a:gd name="connsiteY1" fmla="*/ 0 h 1454072"/>
              <a:gd name="connsiteX2" fmla="*/ 1658842 w 1658842"/>
              <a:gd name="connsiteY2" fmla="*/ 1454072 h 1454072"/>
              <a:gd name="connsiteX3" fmla="*/ 0 w 1658842"/>
              <a:gd name="connsiteY3" fmla="*/ 1454072 h 1454072"/>
              <a:gd name="connsiteX4" fmla="*/ 0 w 1658842"/>
              <a:gd name="connsiteY4" fmla="*/ 0 h 1454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8842" h="1454072">
                <a:moveTo>
                  <a:pt x="0" y="0"/>
                </a:moveTo>
                <a:lnTo>
                  <a:pt x="1658842" y="0"/>
                </a:lnTo>
                <a:lnTo>
                  <a:pt x="1658842" y="1454072"/>
                </a:lnTo>
                <a:lnTo>
                  <a:pt x="0" y="145407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2863" tIns="42863" rIns="42863" bIns="42863" numCol="1" spcCol="1270" anchor="t" anchorCtr="0">
            <a:noAutofit/>
          </a:bodyPr>
          <a:lstStyle/>
          <a:p>
            <a:pPr defTabSz="5000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2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Nov 2009: PHP, Java</a:t>
            </a:r>
          </a:p>
        </p:txBody>
      </p:sp>
      <p:sp>
        <p:nvSpPr>
          <p:cNvPr id="13" name="Isosceles Triangle 12"/>
          <p:cNvSpPr/>
          <p:nvPr/>
        </p:nvSpPr>
        <p:spPr>
          <a:xfrm>
            <a:off x="4335419" y="2165256"/>
            <a:ext cx="234742" cy="234742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L-Shape 13"/>
          <p:cNvSpPr/>
          <p:nvPr/>
        </p:nvSpPr>
        <p:spPr>
          <a:xfrm rot="5400000">
            <a:off x="4987332" y="1889828"/>
            <a:ext cx="828180" cy="1378073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>
            <a:off x="4849089" y="2301575"/>
            <a:ext cx="1244132" cy="1090554"/>
          </a:xfrm>
          <a:custGeom>
            <a:avLst/>
            <a:gdLst>
              <a:gd name="connsiteX0" fmla="*/ 0 w 1658842"/>
              <a:gd name="connsiteY0" fmla="*/ 0 h 1454072"/>
              <a:gd name="connsiteX1" fmla="*/ 1658842 w 1658842"/>
              <a:gd name="connsiteY1" fmla="*/ 0 h 1454072"/>
              <a:gd name="connsiteX2" fmla="*/ 1658842 w 1658842"/>
              <a:gd name="connsiteY2" fmla="*/ 1454072 h 1454072"/>
              <a:gd name="connsiteX3" fmla="*/ 0 w 1658842"/>
              <a:gd name="connsiteY3" fmla="*/ 1454072 h 1454072"/>
              <a:gd name="connsiteX4" fmla="*/ 0 w 1658842"/>
              <a:gd name="connsiteY4" fmla="*/ 0 h 1454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8842" h="1454072">
                <a:moveTo>
                  <a:pt x="0" y="0"/>
                </a:moveTo>
                <a:lnTo>
                  <a:pt x="1658842" y="0"/>
                </a:lnTo>
                <a:lnTo>
                  <a:pt x="1658842" y="1454072"/>
                </a:lnTo>
                <a:lnTo>
                  <a:pt x="0" y="145407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2863" tIns="42863" rIns="42863" bIns="42863" numCol="1" spcCol="1270" anchor="t" anchorCtr="0">
            <a:noAutofit/>
          </a:bodyPr>
          <a:lstStyle/>
          <a:p>
            <a:pPr defTabSz="5000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2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Feb 2010: Commercial availability</a:t>
            </a:r>
          </a:p>
        </p:txBody>
      </p:sp>
      <p:sp>
        <p:nvSpPr>
          <p:cNvPr id="16" name="Isosceles Triangle 15"/>
          <p:cNvSpPr/>
          <p:nvPr/>
        </p:nvSpPr>
        <p:spPr>
          <a:xfrm>
            <a:off x="5858478" y="1788372"/>
            <a:ext cx="234742" cy="234742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L-Shape 16"/>
          <p:cNvSpPr/>
          <p:nvPr/>
        </p:nvSpPr>
        <p:spPr>
          <a:xfrm rot="5400000">
            <a:off x="6510393" y="1512945"/>
            <a:ext cx="828180" cy="1378073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Freeform 17"/>
          <p:cNvSpPr/>
          <p:nvPr/>
        </p:nvSpPr>
        <p:spPr>
          <a:xfrm>
            <a:off x="6372148" y="1924691"/>
            <a:ext cx="1244132" cy="1090554"/>
          </a:xfrm>
          <a:custGeom>
            <a:avLst/>
            <a:gdLst>
              <a:gd name="connsiteX0" fmla="*/ 0 w 1658842"/>
              <a:gd name="connsiteY0" fmla="*/ 0 h 1454072"/>
              <a:gd name="connsiteX1" fmla="*/ 1658842 w 1658842"/>
              <a:gd name="connsiteY1" fmla="*/ 0 h 1454072"/>
              <a:gd name="connsiteX2" fmla="*/ 1658842 w 1658842"/>
              <a:gd name="connsiteY2" fmla="*/ 1454072 h 1454072"/>
              <a:gd name="connsiteX3" fmla="*/ 0 w 1658842"/>
              <a:gd name="connsiteY3" fmla="*/ 1454072 h 1454072"/>
              <a:gd name="connsiteX4" fmla="*/ 0 w 1658842"/>
              <a:gd name="connsiteY4" fmla="*/ 0 h 1454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8842" h="1454072">
                <a:moveTo>
                  <a:pt x="0" y="0"/>
                </a:moveTo>
                <a:lnTo>
                  <a:pt x="1658842" y="0"/>
                </a:lnTo>
                <a:lnTo>
                  <a:pt x="1658842" y="1454072"/>
                </a:lnTo>
                <a:lnTo>
                  <a:pt x="0" y="145407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2863" tIns="42863" rIns="42863" bIns="42863" numCol="1" spcCol="1270" anchor="t" anchorCtr="0">
            <a:noAutofit/>
          </a:bodyPr>
          <a:lstStyle/>
          <a:p>
            <a:pPr defTabSz="5000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2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June 2012: Websites, VMs, new portal</a:t>
            </a:r>
          </a:p>
        </p:txBody>
      </p:sp>
      <p:sp>
        <p:nvSpPr>
          <p:cNvPr id="19" name="Isosceles Triangle 18"/>
          <p:cNvSpPr/>
          <p:nvPr/>
        </p:nvSpPr>
        <p:spPr>
          <a:xfrm>
            <a:off x="7381539" y="1411491"/>
            <a:ext cx="234742" cy="234742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L-Shape 19"/>
          <p:cNvSpPr/>
          <p:nvPr/>
        </p:nvSpPr>
        <p:spPr>
          <a:xfrm rot="5400000">
            <a:off x="8033453" y="1136063"/>
            <a:ext cx="828180" cy="1378073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Freeform 20"/>
          <p:cNvSpPr/>
          <p:nvPr/>
        </p:nvSpPr>
        <p:spPr>
          <a:xfrm>
            <a:off x="7895209" y="1547809"/>
            <a:ext cx="1244132" cy="1090554"/>
          </a:xfrm>
          <a:custGeom>
            <a:avLst/>
            <a:gdLst>
              <a:gd name="connsiteX0" fmla="*/ 0 w 1658842"/>
              <a:gd name="connsiteY0" fmla="*/ 0 h 1454072"/>
              <a:gd name="connsiteX1" fmla="*/ 1658842 w 1658842"/>
              <a:gd name="connsiteY1" fmla="*/ 0 h 1454072"/>
              <a:gd name="connsiteX2" fmla="*/ 1658842 w 1658842"/>
              <a:gd name="connsiteY2" fmla="*/ 1454072 h 1454072"/>
              <a:gd name="connsiteX3" fmla="*/ 0 w 1658842"/>
              <a:gd name="connsiteY3" fmla="*/ 1454072 h 1454072"/>
              <a:gd name="connsiteX4" fmla="*/ 0 w 1658842"/>
              <a:gd name="connsiteY4" fmla="*/ 0 h 1454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8842" h="1454072">
                <a:moveTo>
                  <a:pt x="0" y="0"/>
                </a:moveTo>
                <a:lnTo>
                  <a:pt x="1658842" y="0"/>
                </a:lnTo>
                <a:lnTo>
                  <a:pt x="1658842" y="1454072"/>
                </a:lnTo>
                <a:lnTo>
                  <a:pt x="0" y="145407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2863" tIns="42863" rIns="42863" bIns="42863" numCol="1" spcCol="1270" anchor="t" anchorCtr="0">
            <a:noAutofit/>
          </a:bodyPr>
          <a:lstStyle/>
          <a:p>
            <a:pPr defTabSz="5000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25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April 2014: Rename to Microsoft Azure; Azure Resource Manager (ARM)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878" y="4535679"/>
            <a:ext cx="647619" cy="58095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2586" y="4587604"/>
            <a:ext cx="1188650" cy="4958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001" y="3392130"/>
            <a:ext cx="1398001" cy="13980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A3C18A-5062-457C-BD92-0F7E17AF17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2586" y="4435653"/>
            <a:ext cx="1230607" cy="62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1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/>
      <p:bldP spid="15" grpId="0"/>
      <p:bldP spid="18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>
          <a:solidFill>
            <a:schemeClr val="bg2">
              <a:lumMod val="10000"/>
            </a:schemeClr>
          </a:solidFill>
        </p:spPr>
        <p:txBody>
          <a:bodyPr>
            <a:normAutofit fontScale="55000" lnSpcReduction="20000"/>
          </a:bodyPr>
          <a:lstStyle/>
          <a:p>
            <a:pPr>
              <a:spcBef>
                <a:spcPts val="450"/>
              </a:spcBef>
            </a:pPr>
            <a:r>
              <a:rPr lang="en-US" sz="3300" dirty="0">
                <a:solidFill>
                  <a:schemeClr val="accent2"/>
                </a:solidFill>
              </a:rPr>
              <a:t>JSON Templates</a:t>
            </a:r>
          </a:p>
          <a:p>
            <a:pPr>
              <a:spcBef>
                <a:spcPts val="750"/>
              </a:spcBef>
            </a:pPr>
            <a:r>
              <a:rPr lang="en-US" sz="21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ARM templates/AWS </a:t>
            </a:r>
            <a:r>
              <a:rPr lang="en-US" sz="2100" dirty="0" err="1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CloudFormation</a:t>
            </a:r>
            <a:r>
              <a:rPr lang="en-US" sz="21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solidFill>
            <a:schemeClr val="bg2">
              <a:lumMod val="10000"/>
            </a:schemeClr>
          </a:solidFill>
        </p:spPr>
        <p:txBody>
          <a:bodyPr>
            <a:normAutofit fontScale="92500"/>
          </a:bodyPr>
          <a:lstStyle/>
          <a:p>
            <a:pPr>
              <a:spcBef>
                <a:spcPts val="450"/>
              </a:spcBef>
            </a:pPr>
            <a:r>
              <a:rPr lang="en-US" dirty="0">
                <a:solidFill>
                  <a:schemeClr val="accent2"/>
                </a:solidFill>
              </a:rPr>
              <a:t>PowerShell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Azure PowerShell/AWS Tools for PowerShell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solidFill>
            <a:schemeClr val="bg2">
              <a:lumMod val="10000"/>
            </a:schemeClr>
          </a:solidFill>
        </p:spPr>
        <p:txBody>
          <a:bodyPr>
            <a:normAutofit fontScale="85000" lnSpcReduction="10000"/>
          </a:bodyPr>
          <a:lstStyle/>
          <a:p>
            <a:pPr>
              <a:spcBef>
                <a:spcPts val="450"/>
              </a:spcBef>
            </a:pPr>
            <a:r>
              <a:rPr lang="en-US" sz="2550" dirty="0">
                <a:solidFill>
                  <a:schemeClr val="accent2"/>
                </a:solidFill>
              </a:rPr>
              <a:t>CLI</a:t>
            </a:r>
          </a:p>
          <a:p>
            <a:pPr>
              <a:spcBef>
                <a:spcPts val="750"/>
              </a:spcBef>
            </a:pPr>
            <a:r>
              <a:rPr lang="en-US" sz="2025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Azure CLI/AWS CLI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solidFill>
            <a:schemeClr val="bg2">
              <a:lumMod val="10000"/>
            </a:schemeClr>
          </a:solidFill>
        </p:spPr>
        <p:txBody>
          <a:bodyPr>
            <a:normAutofit/>
          </a:bodyPr>
          <a:lstStyle/>
          <a:p>
            <a:pPr>
              <a:spcBef>
                <a:spcPts val="450"/>
              </a:spcBef>
            </a:pPr>
            <a:r>
              <a:rPr lang="en-US" dirty="0">
                <a:solidFill>
                  <a:schemeClr val="accent2"/>
                </a:solidFill>
              </a:rPr>
              <a:t>REST APIs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Azure/AWS SDKs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solidFill>
            <a:schemeClr val="bg2">
              <a:lumMod val="10000"/>
            </a:schemeClr>
          </a:solidFill>
        </p:spPr>
        <p:txBody>
          <a:bodyPr>
            <a:normAutofit/>
          </a:bodyPr>
          <a:lstStyle/>
          <a:p>
            <a:pPr>
              <a:spcBef>
                <a:spcPts val="450"/>
              </a:spcBef>
            </a:pPr>
            <a:r>
              <a:rPr lang="en-US" dirty="0">
                <a:solidFill>
                  <a:schemeClr val="accent2"/>
                </a:solidFill>
              </a:rPr>
              <a:t>Web Portal</a:t>
            </a:r>
          </a:p>
          <a:p>
            <a:pPr>
              <a:spcBef>
                <a:spcPts val="750"/>
              </a:spcBef>
            </a:pPr>
            <a:r>
              <a:rPr lang="en-US" sz="1425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Azure Portal/AWS Management Console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 Interfaces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878" y="4535679"/>
            <a:ext cx="647619" cy="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40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3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4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19F428-AE50-48E5-B58B-01D09BE679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Azure</a:t>
            </a:r>
            <a:r>
              <a:rPr lang="en-US" dirty="0"/>
              <a:t>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1285C31-9A21-4BCF-BF44-F5ACC26984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/>
              <a:t>AWS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C32D3E8-2133-4C74-80E2-6AEAED701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Management Portals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4D936D-DD2C-4513-89BE-791610621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227" y="1774090"/>
            <a:ext cx="3671460" cy="29888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76AF45-F6A0-4650-9184-F9119AA5F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15" y="1774090"/>
            <a:ext cx="3671460" cy="2988827"/>
          </a:xfrm>
          <a:prstGeom prst="rect">
            <a:avLst/>
          </a:prstGeom>
        </p:spPr>
      </p:pic>
      <p:pic>
        <p:nvPicPr>
          <p:cNvPr id="3074" name="Picture 2" descr="aws_console_app_v1.11_android">
            <a:extLst>
              <a:ext uri="{FF2B5EF4-FFF2-40B4-BE49-F238E27FC236}">
                <a16:creationId xmlns:a16="http://schemas.microsoft.com/office/drawing/2014/main" id="{1F0FADF9-8315-459F-B2CF-E2C73BA49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968" y="1713380"/>
            <a:ext cx="1859978" cy="3177188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Image result for azure portal mobile app">
            <a:extLst>
              <a:ext uri="{FF2B5EF4-FFF2-40B4-BE49-F238E27FC236}">
                <a16:creationId xmlns:a16="http://schemas.microsoft.com/office/drawing/2014/main" id="{9B57CBD5-6CB0-4744-A407-151EE105C3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srgbClr val="404040"/>
              </a:solidFill>
              <a:latin typeface="Gotham Medium"/>
            </a:endParaRPr>
          </a:p>
        </p:txBody>
      </p:sp>
      <p:pic>
        <p:nvPicPr>
          <p:cNvPr id="3078" name="Picture 6" descr="Image result for azure portal mobile app">
            <a:extLst>
              <a:ext uri="{FF2B5EF4-FFF2-40B4-BE49-F238E27FC236}">
                <a16:creationId xmlns:a16="http://schemas.microsoft.com/office/drawing/2014/main" id="{FED2A08D-771C-4519-94C4-1DC147CDF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515" y="1650206"/>
            <a:ext cx="1558126" cy="323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0A54E6-CDAB-4CAB-880A-E8878DF2A1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9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FBD34FE-A980-43AF-99D4-AF9739A0F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1355D4-FA70-40F8-8668-9056BE759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93" y="983762"/>
            <a:ext cx="7645018" cy="376047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482173-5B3E-4F2F-A2E7-276BFAACC10D}"/>
              </a:ext>
            </a:extLst>
          </p:cNvPr>
          <p:cNvSpPr txBox="1"/>
          <p:nvPr/>
        </p:nvSpPr>
        <p:spPr>
          <a:xfrm>
            <a:off x="0" y="4797251"/>
            <a:ext cx="541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srgbClr val="0070C0"/>
                </a:solidFill>
                <a:latin typeface="Gotham Medium"/>
              </a:rPr>
              <a:t>cloudharmony.com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7EA532-15B2-4F36-8378-20FB646A4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59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596" y="861869"/>
            <a:ext cx="2038653" cy="156700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82C42AB-0A96-4FA5-A7CE-161D7D376E55}"/>
              </a:ext>
            </a:extLst>
          </p:cNvPr>
          <p:cNvGrpSpPr/>
          <p:nvPr/>
        </p:nvGrpSpPr>
        <p:grpSpPr>
          <a:xfrm>
            <a:off x="6302803" y="2571750"/>
            <a:ext cx="2454492" cy="1567005"/>
            <a:chOff x="5763053" y="2705100"/>
            <a:chExt cx="2454492" cy="1567005"/>
          </a:xfrm>
        </p:grpSpPr>
        <p:pic>
          <p:nvPicPr>
            <p:cNvPr id="1026" name="Picture 2" descr="Image result for microsoft mvp logo">
              <a:extLst>
                <a:ext uri="{FF2B5EF4-FFF2-40B4-BE49-F238E27FC236}">
                  <a16:creationId xmlns:a16="http://schemas.microsoft.com/office/drawing/2014/main" id="{85B2107A-E062-439D-8C3B-70BE3E8D31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3053" y="2798039"/>
              <a:ext cx="828675" cy="1381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1DA2360-6359-4DBA-9A49-7DF447FE1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50540" y="2705100"/>
              <a:ext cx="1567005" cy="15670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D4A2A-C919-4D2D-8A7E-8E5912818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BFFA5B-6874-462E-AF9D-FD121A9BC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190" y="968137"/>
            <a:ext cx="7157621" cy="27417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A66373-F4A9-4A0A-A6B3-0D2650462FFD}"/>
              </a:ext>
            </a:extLst>
          </p:cNvPr>
          <p:cNvSpPr/>
          <p:nvPr/>
        </p:nvSpPr>
        <p:spPr>
          <a:xfrm>
            <a:off x="1978819" y="3908839"/>
            <a:ext cx="5186363" cy="4000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srgbClr val="FFFFFF"/>
                </a:solidFill>
                <a:latin typeface="Gotham Medium"/>
              </a:rPr>
              <a:t>Availability zones are new-</a:t>
            </a:r>
            <a:r>
              <a:rPr lang="en-US" sz="1500" dirty="0" err="1">
                <a:solidFill>
                  <a:srgbClr val="FFFFFF"/>
                </a:solidFill>
                <a:latin typeface="Gotham Medium"/>
              </a:rPr>
              <a:t>ish</a:t>
            </a:r>
            <a:r>
              <a:rPr lang="en-US" sz="1500" dirty="0">
                <a:solidFill>
                  <a:srgbClr val="FFFFFF"/>
                </a:solidFill>
                <a:latin typeface="Gotham Medium"/>
              </a:rPr>
              <a:t> Azure feature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C1303C-AE2C-4A86-8818-00655ED6966D}"/>
              </a:ext>
            </a:extLst>
          </p:cNvPr>
          <p:cNvSpPr/>
          <p:nvPr/>
        </p:nvSpPr>
        <p:spPr>
          <a:xfrm>
            <a:off x="1978819" y="4502182"/>
            <a:ext cx="5186363" cy="4000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srgbClr val="FFFFFF"/>
                </a:solidFill>
                <a:latin typeface="Gotham Medium"/>
              </a:rPr>
              <a:t>Only Azure has availability sets and paired regions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36356A-FBD9-4FEF-8059-F370B2C9B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68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27DC1-0DC6-442C-BBDA-B6BF4F4008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9889" y="1321594"/>
            <a:ext cx="3864312" cy="328613"/>
          </a:xfrm>
        </p:spPr>
        <p:txBody>
          <a:bodyPr/>
          <a:lstStyle/>
          <a:p>
            <a:r>
              <a:rPr lang="en-US" sz="2400" b="1" dirty="0"/>
              <a:t>Azure Stack Hub</a:t>
            </a:r>
            <a:endParaRPr lang="en-US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BAC4B5-0845-4F71-AAD5-92679D8A65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9800" y="1321594"/>
            <a:ext cx="3864316" cy="328613"/>
          </a:xfrm>
        </p:spPr>
        <p:txBody>
          <a:bodyPr/>
          <a:lstStyle/>
          <a:p>
            <a:r>
              <a:rPr lang="en-US" sz="2400" b="1" dirty="0"/>
              <a:t>AWS Outposts</a:t>
            </a: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737689-FDB4-48D2-94DF-FCBA87570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Portable Clouds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FCFF3D-A8DD-4A28-9536-2BA467DC2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C68710-785A-4A8B-8589-AA546CE75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722" y="1785496"/>
            <a:ext cx="1144877" cy="29167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6F24FF-9946-4526-A798-60B5E4862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362" y="1785496"/>
            <a:ext cx="1529954" cy="291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719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612985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C7A9B-FEE8-4C35-8690-200E0899D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"Pizza as a Service"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9055E-EB4E-4996-8A48-DD49B41B4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2853" y="4738635"/>
            <a:ext cx="6839712" cy="386692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timw.info/uc5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D5B62C-9601-4198-BCC1-F7498A4DF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15" y="597498"/>
            <a:ext cx="7165526" cy="394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326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C7A9B-FEE8-4C35-8690-200E0899D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Responsibility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9055E-EB4E-4996-8A48-DD49B41B4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8529" y="4705350"/>
            <a:ext cx="6839712" cy="342242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timw.info/</a:t>
            </a:r>
            <a:r>
              <a:rPr lang="en-US" sz="1800" dirty="0" err="1"/>
              <a:t>mpo</a:t>
            </a:r>
            <a:endParaRPr lang="en-US" sz="1800" dirty="0"/>
          </a:p>
        </p:txBody>
      </p:sp>
      <p:pic>
        <p:nvPicPr>
          <p:cNvPr id="2050" name="Picture 2" descr="Responsibility zones">
            <a:extLst>
              <a:ext uri="{FF2B5EF4-FFF2-40B4-BE49-F238E27FC236}">
                <a16:creationId xmlns:a16="http://schemas.microsoft.com/office/drawing/2014/main" id="{14836A56-52B5-4BE3-9921-015303A55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21" y="622299"/>
            <a:ext cx="7786008" cy="397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434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9AFBCD-9EC0-47D0-A29E-89FCAB3B5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Storage Account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244F00-1B19-4F46-8B13-F790F1CF8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667" y="810725"/>
            <a:ext cx="5688667" cy="4249366"/>
          </a:xfrm>
          <a:prstGeom prst="rect">
            <a:avLst/>
          </a:prstGeom>
        </p:spPr>
      </p:pic>
      <p:pic>
        <p:nvPicPr>
          <p:cNvPr id="5" name="Picture 4" descr="A drawing of a person&#10;&#10;Description automatically generated">
            <a:extLst>
              <a:ext uri="{FF2B5EF4-FFF2-40B4-BE49-F238E27FC236}">
                <a16:creationId xmlns:a16="http://schemas.microsoft.com/office/drawing/2014/main" id="{F32C7FD4-5E27-3A43-97ED-EE22B0E13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10" y="74263"/>
            <a:ext cx="1061909" cy="106190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41EE22F-26D3-459C-B5D8-56ABDF9750E5}"/>
              </a:ext>
            </a:extLst>
          </p:cNvPr>
          <p:cNvGrpSpPr/>
          <p:nvPr/>
        </p:nvGrpSpPr>
        <p:grpSpPr>
          <a:xfrm>
            <a:off x="6954389" y="190039"/>
            <a:ext cx="1971261" cy="830356"/>
            <a:chOff x="4917350" y="1622612"/>
            <a:chExt cx="2774368" cy="110714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CBEDEF-C036-46CF-B005-DE1D96A51798}"/>
                </a:ext>
              </a:extLst>
            </p:cNvPr>
            <p:cNvSpPr/>
            <p:nvPr/>
          </p:nvSpPr>
          <p:spPr>
            <a:xfrm>
              <a:off x="4917350" y="1622612"/>
              <a:ext cx="2774368" cy="1107141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37160" tIns="137160" rIns="137160" bIns="137160" rtlCol="0" anchor="ctr"/>
            <a:lstStyle/>
            <a:p>
              <a:pPr algn="r" defTabSz="685800">
                <a:spcBef>
                  <a:spcPts val="450"/>
                </a:spcBef>
              </a:pPr>
              <a:r>
                <a:rPr lang="en-US" sz="1500" dirty="0">
                  <a:solidFill>
                    <a:srgbClr val="FFFFFF"/>
                  </a:solidFill>
                  <a:latin typeface="Gotham Medium"/>
                </a:rPr>
                <a:t>S3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E14710E1-D86B-4CB4-9DE5-8211B45E9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04772" y="1749481"/>
              <a:ext cx="853401" cy="853401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069E37-01EE-4870-BD7C-D261CC98513C}"/>
              </a:ext>
            </a:extLst>
          </p:cNvPr>
          <p:cNvGrpSpPr/>
          <p:nvPr/>
        </p:nvGrpSpPr>
        <p:grpSpPr>
          <a:xfrm>
            <a:off x="6954389" y="1211742"/>
            <a:ext cx="1971261" cy="830356"/>
            <a:chOff x="4917350" y="1622612"/>
            <a:chExt cx="2774368" cy="110714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3BFACCB-6387-48EB-8EBF-89EFDE321A4A}"/>
                </a:ext>
              </a:extLst>
            </p:cNvPr>
            <p:cNvSpPr/>
            <p:nvPr/>
          </p:nvSpPr>
          <p:spPr>
            <a:xfrm>
              <a:off x="4917350" y="1622612"/>
              <a:ext cx="2774368" cy="1107141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37160" tIns="137160" rIns="137160" bIns="137160" rtlCol="0" anchor="ctr"/>
            <a:lstStyle/>
            <a:p>
              <a:pPr algn="r" defTabSz="685800">
                <a:spcBef>
                  <a:spcPts val="450"/>
                </a:spcBef>
              </a:pPr>
              <a:r>
                <a:rPr lang="en-US" sz="1500" dirty="0">
                  <a:solidFill>
                    <a:srgbClr val="FFFFFF"/>
                  </a:solidFill>
                  <a:latin typeface="Gotham Medium"/>
                </a:rPr>
                <a:t>EBS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5ACC2850-34A1-450A-851C-1BD7355DA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04772" y="1749481"/>
              <a:ext cx="853401" cy="853401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877FC8E-3EF8-45EB-8993-BBCDD130E8A7}"/>
              </a:ext>
            </a:extLst>
          </p:cNvPr>
          <p:cNvGrpSpPr/>
          <p:nvPr/>
        </p:nvGrpSpPr>
        <p:grpSpPr>
          <a:xfrm>
            <a:off x="6954389" y="2209887"/>
            <a:ext cx="1971261" cy="830356"/>
            <a:chOff x="4917350" y="1622612"/>
            <a:chExt cx="2774368" cy="110714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B12CEE-1FA5-45D1-8526-806A22DCF760}"/>
                </a:ext>
              </a:extLst>
            </p:cNvPr>
            <p:cNvSpPr/>
            <p:nvPr/>
          </p:nvSpPr>
          <p:spPr>
            <a:xfrm>
              <a:off x="4917350" y="1622612"/>
              <a:ext cx="2774368" cy="1107141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37160" tIns="137160" rIns="137160" bIns="137160" rtlCol="0" anchor="ctr"/>
            <a:lstStyle/>
            <a:p>
              <a:pPr algn="r" defTabSz="685800">
                <a:spcBef>
                  <a:spcPts val="450"/>
                </a:spcBef>
              </a:pPr>
              <a:r>
                <a:rPr lang="en-US" sz="1500" dirty="0">
                  <a:solidFill>
                    <a:srgbClr val="FFFFFF"/>
                  </a:solidFill>
                  <a:latin typeface="Gotham Medium"/>
                </a:rPr>
                <a:t>EFS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F254290A-8237-44E6-8F3C-C0542F186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04772" y="1749481"/>
              <a:ext cx="853401" cy="853401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7F57273-A8BB-4548-8D79-1E220E0396C0}"/>
              </a:ext>
            </a:extLst>
          </p:cNvPr>
          <p:cNvGrpSpPr/>
          <p:nvPr/>
        </p:nvGrpSpPr>
        <p:grpSpPr>
          <a:xfrm>
            <a:off x="6954389" y="3213252"/>
            <a:ext cx="1971261" cy="830356"/>
            <a:chOff x="4917350" y="1622612"/>
            <a:chExt cx="2774368" cy="110714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13A6E1E-0456-41CC-B4D9-8CF85C2DF7C1}"/>
                </a:ext>
              </a:extLst>
            </p:cNvPr>
            <p:cNvSpPr/>
            <p:nvPr/>
          </p:nvSpPr>
          <p:spPr>
            <a:xfrm>
              <a:off x="4917350" y="1622612"/>
              <a:ext cx="2774368" cy="1107141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37160" tIns="137160" rIns="137160" bIns="137160" rtlCol="0" anchor="ctr"/>
            <a:lstStyle/>
            <a:p>
              <a:pPr algn="r" defTabSz="685800">
                <a:spcBef>
                  <a:spcPts val="450"/>
                </a:spcBef>
              </a:pPr>
              <a:r>
                <a:rPr lang="en-US" sz="1500" dirty="0">
                  <a:solidFill>
                    <a:srgbClr val="FFFFFF"/>
                  </a:solidFill>
                  <a:latin typeface="Gotham Medium"/>
                </a:rPr>
                <a:t>SQS</a:t>
              </a:r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425A652F-91B1-4231-9195-8612A24EE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04772" y="1749481"/>
              <a:ext cx="853401" cy="853401"/>
            </a:xfrm>
            <a:prstGeom prst="rect">
              <a:avLst/>
            </a:prstGeom>
          </p:spPr>
        </p:pic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1E3BED9-3A09-4443-8DA1-B59FC5C788F5}"/>
              </a:ext>
            </a:extLst>
          </p:cNvPr>
          <p:cNvSpPr/>
          <p:nvPr/>
        </p:nvSpPr>
        <p:spPr>
          <a:xfrm>
            <a:off x="3261049" y="3408006"/>
            <a:ext cx="3548921" cy="157454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endParaRPr lang="en-US" sz="1500" dirty="0">
              <a:solidFill>
                <a:srgbClr val="FFFFFF"/>
              </a:solidFill>
              <a:latin typeface="Gotham Medium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A37FDEF-47F6-444E-8BD9-91AF36C79D28}"/>
              </a:ext>
            </a:extLst>
          </p:cNvPr>
          <p:cNvSpPr/>
          <p:nvPr/>
        </p:nvSpPr>
        <p:spPr>
          <a:xfrm>
            <a:off x="191036" y="1312481"/>
            <a:ext cx="1327941" cy="76277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srgbClr val="FFFFFF"/>
                </a:solidFill>
                <a:latin typeface="Gotham Medium"/>
              </a:rPr>
              <a:t>Managed disks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1BF5BAF-7427-4459-BD72-400299675BFE}"/>
              </a:ext>
            </a:extLst>
          </p:cNvPr>
          <p:cNvGrpSpPr/>
          <p:nvPr/>
        </p:nvGrpSpPr>
        <p:grpSpPr>
          <a:xfrm>
            <a:off x="6954389" y="4229735"/>
            <a:ext cx="1971261" cy="830356"/>
            <a:chOff x="4917350" y="1622612"/>
            <a:chExt cx="2774368" cy="110714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EF7FBC6-9463-427A-8D5D-566003416001}"/>
                </a:ext>
              </a:extLst>
            </p:cNvPr>
            <p:cNvSpPr/>
            <p:nvPr/>
          </p:nvSpPr>
          <p:spPr>
            <a:xfrm>
              <a:off x="4917350" y="1622612"/>
              <a:ext cx="2774368" cy="1107141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37160" tIns="137160" rIns="137160" bIns="137160" rtlCol="0" anchor="ctr"/>
            <a:lstStyle/>
            <a:p>
              <a:pPr algn="r" defTabSz="685800">
                <a:spcBef>
                  <a:spcPts val="450"/>
                </a:spcBef>
              </a:pPr>
              <a:r>
                <a:rPr lang="en-US" sz="1050" dirty="0">
                  <a:solidFill>
                    <a:srgbClr val="FFFFFF"/>
                  </a:solidFill>
                  <a:latin typeface="Gotham Medium"/>
                </a:rPr>
                <a:t>DynamoDB</a:t>
              </a: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D62A782F-459A-47B6-B9D6-EA87FA64D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04772" y="1749481"/>
              <a:ext cx="853401" cy="8534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482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4" grpId="0" animBg="1"/>
      <p:bldP spid="4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CBC794-14D9-40A3-8F2E-8F099CBFB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Shake-out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5509B06-88BD-4E9B-8255-B5D1A1A398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5166412"/>
              </p:ext>
            </p:extLst>
          </p:nvPr>
        </p:nvGraphicFramePr>
        <p:xfrm>
          <a:off x="1081204" y="1085338"/>
          <a:ext cx="6981594" cy="3691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198">
                  <a:extLst>
                    <a:ext uri="{9D8B030D-6E8A-4147-A177-3AD203B41FA5}">
                      <a16:colId xmlns:a16="http://schemas.microsoft.com/office/drawing/2014/main" val="3761135587"/>
                    </a:ext>
                  </a:extLst>
                </a:gridCol>
                <a:gridCol w="2327198">
                  <a:extLst>
                    <a:ext uri="{9D8B030D-6E8A-4147-A177-3AD203B41FA5}">
                      <a16:colId xmlns:a16="http://schemas.microsoft.com/office/drawing/2014/main" val="533657562"/>
                    </a:ext>
                  </a:extLst>
                </a:gridCol>
                <a:gridCol w="2327198">
                  <a:extLst>
                    <a:ext uri="{9D8B030D-6E8A-4147-A177-3AD203B41FA5}">
                      <a16:colId xmlns:a16="http://schemas.microsoft.com/office/drawing/2014/main" val="1265127230"/>
                    </a:ext>
                  </a:extLst>
                </a:gridCol>
              </a:tblGrid>
              <a:tr h="42056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Feature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Azure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AWS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05111147"/>
                  </a:ext>
                </a:extLst>
              </a:tr>
              <a:tr h="420566">
                <a:tc>
                  <a:txBody>
                    <a:bodyPr/>
                    <a:lstStyle/>
                    <a:p>
                      <a:r>
                        <a:rPr lang="en-US" sz="1400" dirty="0"/>
                        <a:t>VM disk storage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Managed disks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EBS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81248975"/>
                  </a:ext>
                </a:extLst>
              </a:tr>
              <a:tr h="420566">
                <a:tc>
                  <a:txBody>
                    <a:bodyPr/>
                    <a:lstStyle/>
                    <a:p>
                      <a:r>
                        <a:rPr lang="en-US" sz="1400" dirty="0"/>
                        <a:t>VM backup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Azure Backup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93706841"/>
                  </a:ext>
                </a:extLst>
              </a:tr>
              <a:tr h="420566">
                <a:tc>
                  <a:txBody>
                    <a:bodyPr/>
                    <a:lstStyle/>
                    <a:p>
                      <a:r>
                        <a:rPr lang="en-US" sz="1400" dirty="0"/>
                        <a:t>DR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ASR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73206663"/>
                  </a:ext>
                </a:extLst>
              </a:tr>
              <a:tr h="1093472">
                <a:tc>
                  <a:txBody>
                    <a:bodyPr/>
                    <a:lstStyle/>
                    <a:p>
                      <a:r>
                        <a:rPr lang="en-US" sz="1400" dirty="0"/>
                        <a:t>Block storage (including hot, cool, and cold tiers)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S3; Glacier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Azure Storage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20808104"/>
                  </a:ext>
                </a:extLst>
              </a:tr>
              <a:tr h="420566">
                <a:tc>
                  <a:txBody>
                    <a:bodyPr/>
                    <a:lstStyle/>
                    <a:p>
                      <a:r>
                        <a:rPr lang="en-US" sz="1400" dirty="0"/>
                        <a:t>Hybrid storage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Storage Gateway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StorSimple/Azure Stack Edge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88609070"/>
                  </a:ext>
                </a:extLst>
              </a:tr>
              <a:tr h="420566">
                <a:tc>
                  <a:txBody>
                    <a:bodyPr/>
                    <a:lstStyle/>
                    <a:p>
                      <a:r>
                        <a:rPr lang="en-US" sz="1400" dirty="0"/>
                        <a:t>Bulk data transfer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AWS Snowball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Azure Data Box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1301691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E31C155-AD16-4DB2-AE6C-0272B3383F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45" y="188606"/>
            <a:ext cx="747277" cy="8967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DC0512-0841-43F3-B93C-A9E8BF875C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45" y="4122576"/>
            <a:ext cx="747276" cy="896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4F29CC-E977-4247-BEAF-F964315A33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3" y="3709850"/>
            <a:ext cx="654728" cy="6547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38875A-061A-4054-BBD7-1B4A85870F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238" y="191958"/>
            <a:ext cx="826518" cy="8265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4A20A1-119D-4CF3-AA21-368806E204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21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816471-ABD4-43F4-9FD0-B42C6F3FF6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Microsoft Azure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BE4C5D-5291-41AC-A1CF-BDFF89492B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Azure SQL Database</a:t>
            </a:r>
          </a:p>
          <a:p>
            <a:r>
              <a:rPr lang="en-US" dirty="0"/>
              <a:t>Azure Database for MySQL</a:t>
            </a:r>
          </a:p>
          <a:p>
            <a:r>
              <a:rPr lang="en-US" dirty="0"/>
              <a:t>Azure Database for PostgreSQL</a:t>
            </a:r>
          </a:p>
          <a:p>
            <a:r>
              <a:rPr lang="en-US" dirty="0"/>
              <a:t>Azure SQL Database Managed Instance</a:t>
            </a:r>
          </a:p>
          <a:p>
            <a:r>
              <a:rPr lang="en-US" dirty="0"/>
              <a:t>Azure Cosmos DB</a:t>
            </a:r>
          </a:p>
          <a:p>
            <a:r>
              <a:rPr lang="en-US" dirty="0"/>
              <a:t>Azure Database Migration Service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8C8EC5-9EAF-444E-B55A-6E6D92196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Amazon Web Services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02616-7D41-4570-8799-DFF1B16053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Relational Database Service (RDS)</a:t>
            </a:r>
          </a:p>
          <a:p>
            <a:r>
              <a:rPr lang="en-US" dirty="0"/>
              <a:t>DynamoDB, </a:t>
            </a:r>
            <a:r>
              <a:rPr lang="en-US" dirty="0" err="1"/>
              <a:t>SimpleDB</a:t>
            </a:r>
            <a:endParaRPr lang="en-US" dirty="0"/>
          </a:p>
          <a:p>
            <a:r>
              <a:rPr lang="en-US" dirty="0"/>
              <a:t>AWS Database Migration Service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38FD48-2AC0-4808-8833-F9B393D9F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Options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BFFF346-F51D-384F-80D2-B2F9C83C7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486" y="123825"/>
            <a:ext cx="921543" cy="9215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8CB520-0B72-2E46-A88E-31C9DD057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996" y="25898"/>
            <a:ext cx="1158639" cy="115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3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F85FE7-53FA-4B4E-903B-9BB80A7D06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Azure</a:t>
            </a:r>
            <a:endParaRPr lang="en-US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BE9114-6948-4C12-8F1A-CBAF4EC39D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100" dirty="0"/>
              <a:t>Azure SQL Database</a:t>
            </a:r>
          </a:p>
          <a:p>
            <a:r>
              <a:rPr lang="en-US" sz="2100" dirty="0"/>
              <a:t>Azure SQL DB Managed Instance</a:t>
            </a:r>
          </a:p>
          <a:p>
            <a:r>
              <a:rPr lang="en-US" sz="2100" dirty="0"/>
              <a:t>Azure DB for MySQL</a:t>
            </a:r>
          </a:p>
          <a:p>
            <a:r>
              <a:rPr lang="en-US" sz="2100" dirty="0"/>
              <a:t>Azure DB for PostgreSQL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C05B34-E76F-4E23-996B-3A4D9A614A2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/>
              <a:t>AWS</a:t>
            </a:r>
            <a:endParaRPr lang="en-US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BE1FD9-3C2A-46D5-B55F-FE78790B52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100" dirty="0"/>
              <a:t>RDS</a:t>
            </a:r>
          </a:p>
          <a:p>
            <a:pPr marL="342900" indent="-342900">
              <a:buFontTx/>
              <a:buChar char="-"/>
            </a:pPr>
            <a:r>
              <a:rPr lang="en-US" sz="2100" dirty="0"/>
              <a:t>Amazon Aurora</a:t>
            </a:r>
          </a:p>
          <a:p>
            <a:pPr marL="342900" indent="-342900">
              <a:buFontTx/>
              <a:buChar char="-"/>
            </a:pPr>
            <a:r>
              <a:rPr lang="en-US" sz="2100" dirty="0"/>
              <a:t>PostgreSQL</a:t>
            </a:r>
          </a:p>
          <a:p>
            <a:pPr marL="342900" indent="-342900">
              <a:buFontTx/>
              <a:buChar char="-"/>
            </a:pPr>
            <a:r>
              <a:rPr lang="en-US" sz="2100" dirty="0"/>
              <a:t>MySQL</a:t>
            </a:r>
          </a:p>
          <a:p>
            <a:pPr marL="342900" indent="-342900">
              <a:buFontTx/>
              <a:buChar char="-"/>
            </a:pPr>
            <a:r>
              <a:rPr lang="en-US" sz="2100" dirty="0"/>
              <a:t>MariaDB</a:t>
            </a:r>
          </a:p>
          <a:p>
            <a:pPr marL="342900" indent="-342900">
              <a:buFontTx/>
              <a:buChar char="-"/>
            </a:pPr>
            <a:r>
              <a:rPr lang="en-US" sz="2100" dirty="0"/>
              <a:t>Oracle</a:t>
            </a:r>
          </a:p>
          <a:p>
            <a:pPr marL="342900" indent="-342900">
              <a:buFontTx/>
              <a:buChar char="-"/>
            </a:pPr>
            <a:r>
              <a:rPr lang="en-US" sz="2100" dirty="0"/>
              <a:t>SQL Server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C04F40-30E2-4165-A3D9-BD032700F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Databases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4E9FF3-AFFB-47FA-8271-72E911EDE3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346" y="3546479"/>
            <a:ext cx="753367" cy="8710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A73E16-E6F9-4D00-8D2C-D54F82A2E9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75" y="262221"/>
            <a:ext cx="937929" cy="9379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C24DF7-7BA4-4957-9ABD-0AA20C076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061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F85FE7-53FA-4B4E-903B-9BB80A7D06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Azure</a:t>
            </a:r>
            <a:endParaRPr lang="en-US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BE9114-6948-4C12-8F1A-CBAF4EC39D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100" dirty="0"/>
              <a:t>Cosmos DB (Multi-model)</a:t>
            </a:r>
          </a:p>
          <a:p>
            <a:r>
              <a:rPr lang="en-US" sz="2100" dirty="0"/>
              <a:t>Azure Redis Cache</a:t>
            </a:r>
          </a:p>
          <a:p>
            <a:endParaRPr lang="en-US" sz="2100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C05B34-E76F-4E23-996B-3A4D9A614A2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/>
              <a:t>AWS</a:t>
            </a:r>
            <a:endParaRPr lang="en-US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BE1FD9-3C2A-46D5-B55F-FE78790B52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100" dirty="0"/>
              <a:t>Dynamo DB (document)</a:t>
            </a:r>
          </a:p>
          <a:p>
            <a:r>
              <a:rPr lang="en-US" sz="2100" dirty="0" err="1"/>
              <a:t>SimpleDB</a:t>
            </a:r>
            <a:r>
              <a:rPr lang="en-US" sz="2100" dirty="0"/>
              <a:t> (key-value)</a:t>
            </a:r>
          </a:p>
          <a:p>
            <a:r>
              <a:rPr lang="en-US" sz="2100" dirty="0" err="1"/>
              <a:t>ElastiCache</a:t>
            </a:r>
            <a:endParaRPr lang="en-US" sz="21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C04F40-30E2-4165-A3D9-BD032700F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Non-Relational Databases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07A3580-164A-464B-9832-03A38FBA9C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311" y="148577"/>
            <a:ext cx="809602" cy="896791"/>
          </a:xfrm>
          <a:prstGeom prst="rect">
            <a:avLst/>
          </a:prstGeom>
        </p:spPr>
      </p:pic>
      <p:pic>
        <p:nvPicPr>
          <p:cNvPr id="1026" name="Picture 2" descr="Image result for cosmos db icon">
            <a:hlinkClick r:id="rId3" tooltip="Search images of cosmos db icon"/>
            <a:extLst>
              <a:ext uri="{FF2B5EF4-FFF2-40B4-BE49-F238E27FC236}">
                <a16:creationId xmlns:a16="http://schemas.microsoft.com/office/drawing/2014/main" id="{6BCF39A4-7730-4965-B983-50387825D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3" y="4176711"/>
            <a:ext cx="1656928" cy="89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87E038-4A53-4D91-908F-2AE820334E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26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General comparisons</a:t>
            </a:r>
          </a:p>
          <a:p>
            <a:r>
              <a:rPr lang="en-US" dirty="0"/>
              <a:t>Storage</a:t>
            </a:r>
          </a:p>
          <a:p>
            <a:r>
              <a:rPr lang="en-US" dirty="0"/>
              <a:t>Compute &amp; Networking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F85FE7-53FA-4B4E-903B-9BB80A7D06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Azure</a:t>
            </a:r>
            <a:endParaRPr lang="en-US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BE9114-6948-4C12-8F1A-CBAF4EC39D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100" dirty="0"/>
              <a:t>SQL Data Warehouse</a:t>
            </a:r>
          </a:p>
          <a:p>
            <a:r>
              <a:rPr lang="en-US" sz="2100" dirty="0"/>
              <a:t>HDInsight</a:t>
            </a:r>
          </a:p>
          <a:p>
            <a:r>
              <a:rPr lang="en-US" sz="2100" dirty="0"/>
              <a:t>Data Factory</a:t>
            </a:r>
          </a:p>
          <a:p>
            <a:r>
              <a:rPr lang="en-US" sz="2100" dirty="0"/>
              <a:t>Data Lake</a:t>
            </a:r>
          </a:p>
          <a:p>
            <a:endParaRPr lang="en-US" sz="2100" dirty="0"/>
          </a:p>
          <a:p>
            <a:endParaRPr lang="en-US" sz="2100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C05B34-E76F-4E23-996B-3A4D9A614A2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/>
              <a:t>AWS</a:t>
            </a:r>
            <a:endParaRPr lang="en-US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BE1FD9-3C2A-46D5-B55F-FE78790B52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100" dirty="0"/>
              <a:t>Redshift</a:t>
            </a:r>
          </a:p>
          <a:p>
            <a:r>
              <a:rPr lang="en-US" sz="2100" dirty="0"/>
              <a:t>Elastic MapReduce (EMR)</a:t>
            </a:r>
          </a:p>
          <a:p>
            <a:r>
              <a:rPr lang="en-US" sz="2100" dirty="0"/>
              <a:t>Data Pipeline</a:t>
            </a:r>
          </a:p>
          <a:p>
            <a:r>
              <a:rPr lang="en-US" sz="2100" dirty="0"/>
              <a:t>Kinesis Analytics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C04F40-30E2-4165-A3D9-BD032700F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77E21A-12B8-4684-BFCE-E7D5C7550A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234" y="3413385"/>
            <a:ext cx="895956" cy="9855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2E0072-6EB4-4C33-A46C-300A1DB557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90" y="3906161"/>
            <a:ext cx="1070993" cy="10709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678485-8C22-44B9-8E18-047965427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500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 and Networking</a:t>
            </a:r>
          </a:p>
        </p:txBody>
      </p:sp>
    </p:spTree>
    <p:extLst>
      <p:ext uri="{BB962C8B-B14F-4D97-AF65-F5344CB8AC3E}">
        <p14:creationId xmlns:p14="http://schemas.microsoft.com/office/powerpoint/2010/main" val="5809147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4BBB4-A7B4-4160-ADF0-95CC5C85A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EC2 vs. Azure VM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93F0C5-8163-4533-AA3E-71FDFC8CAB69}"/>
              </a:ext>
            </a:extLst>
          </p:cNvPr>
          <p:cNvSpPr txBox="1"/>
          <p:nvPr/>
        </p:nvSpPr>
        <p:spPr>
          <a:xfrm>
            <a:off x="100361" y="4834054"/>
            <a:ext cx="156395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500" b="1" dirty="0">
                <a:solidFill>
                  <a:srgbClr val="0070C0"/>
                </a:solidFill>
                <a:latin typeface="Gotham Medium"/>
              </a:rPr>
              <a:t>timw.info/cb1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5FAB15-A530-4FA9-9875-7C647E03E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57" y="1299509"/>
            <a:ext cx="8538686" cy="31749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11BE12-E5E3-45CA-9FEA-24A7759DBA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66" y="107680"/>
            <a:ext cx="828501" cy="9942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3BDD25-3E91-48A4-ACA5-57342CDD4D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694" y="76722"/>
            <a:ext cx="1056990" cy="1056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7688F4-5CA8-45FE-AD84-052C28E7A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106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193066-56FA-459D-8998-4587B79555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100" dirty="0"/>
              <a:t>Container instances </a:t>
            </a:r>
            <a:r>
              <a:rPr lang="en-US" sz="2100" dirty="0">
                <a:solidFill>
                  <a:srgbClr val="0070C0"/>
                </a:solidFill>
              </a:rPr>
              <a:t>(EC2 Container Service vs. Azure Container Instances)</a:t>
            </a:r>
          </a:p>
          <a:p>
            <a:r>
              <a:rPr lang="en-US" sz="2100" dirty="0"/>
              <a:t>Container orchestration </a:t>
            </a:r>
            <a:r>
              <a:rPr lang="en-US" sz="2100" dirty="0">
                <a:solidFill>
                  <a:srgbClr val="0070C0"/>
                </a:solidFill>
              </a:rPr>
              <a:t>(EKS vs. AKS)</a:t>
            </a:r>
          </a:p>
          <a:p>
            <a:r>
              <a:rPr lang="en-US" sz="2100" dirty="0"/>
              <a:t>Serverless compute </a:t>
            </a:r>
            <a:r>
              <a:rPr lang="en-US" sz="2100" dirty="0">
                <a:solidFill>
                  <a:srgbClr val="0070C0"/>
                </a:solidFill>
              </a:rPr>
              <a:t>(Lambda vs. Azure Functions)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040CDC-4FA3-4737-AAF0-7BE428D280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Other Compute Layers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AEDD7C-13BF-4ED6-B459-212E953360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456" y="136016"/>
            <a:ext cx="949834" cy="949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98C461-5FEC-4AE9-8BCE-A741F4BFB9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902" y="3658071"/>
            <a:ext cx="1198941" cy="6760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2D79FC-DC19-4CC6-B2C5-50A690F84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1974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4441E1-36FA-4601-953E-D69779DEC1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78024" y="195944"/>
            <a:ext cx="5082266" cy="4616904"/>
          </a:xfrm>
        </p:spPr>
        <p:txBody>
          <a:bodyPr/>
          <a:lstStyle/>
          <a:p>
            <a:r>
              <a:rPr lang="en-US" dirty="0"/>
              <a:t>Microsoft </a:t>
            </a:r>
            <a:r>
              <a:rPr lang="en-US" dirty="0" err="1"/>
              <a:t>sunsetted</a:t>
            </a:r>
            <a:r>
              <a:rPr lang="en-US" dirty="0"/>
              <a:t> RemoteApp in Azure</a:t>
            </a:r>
          </a:p>
          <a:p>
            <a:pPr lvl="1"/>
            <a:r>
              <a:rPr lang="en-US" dirty="0"/>
              <a:t>They directed you to Citrix XenApp or RDS as IaaS VMs</a:t>
            </a:r>
          </a:p>
          <a:p>
            <a:pPr lvl="1"/>
            <a:r>
              <a:rPr lang="en-US" dirty="0"/>
              <a:t>Now we have Windows Virtual Desktop (WVD)</a:t>
            </a:r>
          </a:p>
          <a:p>
            <a:r>
              <a:rPr lang="en-US" dirty="0"/>
              <a:t>AWS Workspaces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2098F2-FA3C-4D1A-A2DF-909CFD4A2DC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App/Desktop Virtualization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451FFA-790A-4C35-9915-82A3E05C5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3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F85FE7-53FA-4B4E-903B-9BB80A7D06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Azure</a:t>
            </a:r>
            <a:endParaRPr lang="en-US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BE9114-6948-4C12-8F1A-CBAF4EC39D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100" dirty="0"/>
              <a:t>Virtual network</a:t>
            </a:r>
          </a:p>
          <a:p>
            <a:r>
              <a:rPr lang="en-US" sz="2100" dirty="0"/>
              <a:t>Network security groups</a:t>
            </a:r>
          </a:p>
          <a:p>
            <a:r>
              <a:rPr lang="en-US" sz="2100" dirty="0"/>
              <a:t>AWS VPN Gateway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C05B34-E76F-4E23-996B-3A4D9A614A2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/>
              <a:t>AWS</a:t>
            </a:r>
            <a:endParaRPr lang="en-US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BE1FD9-3C2A-46D5-B55F-FE78790B52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100" dirty="0"/>
              <a:t>Virtual Private Cloud (VPC)</a:t>
            </a:r>
          </a:p>
          <a:p>
            <a:r>
              <a:rPr lang="en-US" sz="2100" dirty="0"/>
              <a:t>Security groups</a:t>
            </a:r>
          </a:p>
          <a:p>
            <a:r>
              <a:rPr lang="en-US" sz="2100" dirty="0"/>
              <a:t>Azure VPN Gateway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C04F40-30E2-4165-A3D9-BD032700F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Technology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CACF08-F07D-4C7E-A807-14AEB3AD87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05" y="134753"/>
            <a:ext cx="905026" cy="1101116"/>
          </a:xfrm>
          <a:prstGeom prst="rect">
            <a:avLst/>
          </a:prstGeom>
        </p:spPr>
      </p:pic>
      <p:sp>
        <p:nvSpPr>
          <p:cNvPr id="2" name="AutoShape 2" descr="Image result for azure vnet icon">
            <a:extLst>
              <a:ext uri="{FF2B5EF4-FFF2-40B4-BE49-F238E27FC236}">
                <a16:creationId xmlns:a16="http://schemas.microsoft.com/office/drawing/2014/main" id="{56E1B125-196B-40DD-AAAE-4525D3F6ED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54041" y="2143125"/>
            <a:ext cx="1635919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srgbClr val="404040"/>
              </a:solidFill>
              <a:latin typeface="Gotham Medium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3F5621-C1A4-4FF9-875E-7F5576FF9E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112" y="3585414"/>
            <a:ext cx="1557637" cy="8177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EE8E9D-863E-41BE-9F28-6A6F475E9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902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BB0A672-E4D5-4BC5-B071-32784FC03F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Azure</a:t>
            </a:r>
            <a:endParaRPr lang="en-US" b="1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280E67-C860-4F23-9FB0-14953BFA98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100" dirty="0"/>
              <a:t>Azure AD Connect</a:t>
            </a:r>
          </a:p>
          <a:p>
            <a:r>
              <a:rPr lang="en-US" sz="2100" dirty="0"/>
              <a:t>Active Directory Federation Services (AD FS)</a:t>
            </a:r>
          </a:p>
          <a:p>
            <a:r>
              <a:rPr lang="en-US" sz="2100" dirty="0"/>
              <a:t>Azure Stack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6C07A2-33DA-43D1-A036-44B1B8AB82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/>
              <a:t>AWS</a:t>
            </a:r>
            <a:endParaRPr lang="en-US" b="1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4F8AB84-8FFD-41FB-B91D-2071EA821A2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100" dirty="0"/>
              <a:t>AWS Directory Service</a:t>
            </a:r>
          </a:p>
          <a:p>
            <a:r>
              <a:rPr lang="en-US" sz="2100" dirty="0"/>
              <a:t>AD Connector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65F2E04-589F-47AB-A05C-124A34945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Cloud Differentiation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EE5FD0-48FB-46DC-9D53-80F4F0A3B9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294" y="111557"/>
            <a:ext cx="885731" cy="10628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BC14D3-4FA2-4584-864E-ED6344418E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7" y="3886200"/>
            <a:ext cx="1148104" cy="11481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E40086-DD0A-4343-800A-631466C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428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44F685E-B392-4EB6-AB30-52F7E724D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SaaS SSO Integrations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9074E5-A8C0-4F9A-B309-F5C967584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869" y="855913"/>
            <a:ext cx="5404263" cy="42123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C5ECC6-184C-4581-8F7F-52D4C0686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220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BB0A672-E4D5-4BC5-B071-32784FC03F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Azure</a:t>
            </a:r>
            <a:endParaRPr lang="en-US" b="1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6C07A2-33DA-43D1-A036-44B1B8AB82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/>
              <a:t>AWS</a:t>
            </a:r>
            <a:endParaRPr lang="en-US" b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65F2E04-589F-47AB-A05C-124A34945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Marketplace/Network Virtual Appliances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0AC291-D83E-4432-BC79-19A2C6D88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800" y="1822402"/>
            <a:ext cx="3065441" cy="23042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B8A97B-59EB-4BAF-B738-FE2F54F7A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03" y="1822401"/>
            <a:ext cx="4051598" cy="22190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C7636F-9FB0-4E46-A818-B8241BF40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4403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4BBB4-A7B4-4160-ADF0-95CC5C85A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Virtual Private Cloud (VPC)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7688F4-5CA8-45FE-AD84-052C28E7A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  <p:pic>
        <p:nvPicPr>
          <p:cNvPr id="7170" name="Picture 2" descr="&#10;                    Main route table and custom table&#10;                ">
            <a:extLst>
              <a:ext uri="{FF2B5EF4-FFF2-40B4-BE49-F238E27FC236}">
                <a16:creationId xmlns:a16="http://schemas.microsoft.com/office/drawing/2014/main" id="{23B4C855-9D83-454D-AFDB-60169F030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849" y="819537"/>
            <a:ext cx="4800601" cy="416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722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&amp; Networking, Concluded </a:t>
            </a:r>
          </a:p>
          <a:p>
            <a:r>
              <a:rPr lang="en-US" dirty="0"/>
              <a:t>Identity and Security</a:t>
            </a:r>
          </a:p>
          <a:p>
            <a:r>
              <a:rPr lang="en-US" dirty="0"/>
              <a:t>Monitoring</a:t>
            </a:r>
          </a:p>
          <a:p>
            <a:r>
              <a:rPr lang="en-US" dirty="0"/>
              <a:t>Pricing, Governance, Compliance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4BBB4-A7B4-4160-ADF0-95CC5C85A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Virtual Network (VNet)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7688F4-5CA8-45FE-AD84-052C28E7A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83B08391-0323-48E0-93CD-7C2C7C442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" y="902619"/>
            <a:ext cx="8215313" cy="385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8188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4BBB4-A7B4-4160-ADF0-95CC5C85A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Hybrid Cloud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7688F4-5CA8-45FE-AD84-052C28E7A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  <p:pic>
        <p:nvPicPr>
          <p:cNvPr id="8194" name="Picture 2" descr="Hybrid network">
            <a:extLst>
              <a:ext uri="{FF2B5EF4-FFF2-40B4-BE49-F238E27FC236}">
                <a16:creationId xmlns:a16="http://schemas.microsoft.com/office/drawing/2014/main" id="{48623637-A4DF-4566-B430-64C63226F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4113"/>
            <a:ext cx="9144000" cy="283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40133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Identity and Security</a:t>
            </a:r>
          </a:p>
        </p:txBody>
      </p:sp>
    </p:spTree>
    <p:extLst>
      <p:ext uri="{BB962C8B-B14F-4D97-AF65-F5344CB8AC3E}">
        <p14:creationId xmlns:p14="http://schemas.microsoft.com/office/powerpoint/2010/main" val="24139744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5C97-D6C6-411B-9807-E2D1BEF1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6932-4AC1-46A9-906A-91A48F4CF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Samba 4 directory in AWS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64F8FB-B3DD-49E9-93EE-D92423DE3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50" y="1266862"/>
            <a:ext cx="3748832" cy="324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798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5C97-D6C6-411B-9807-E2D1BEF1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Directory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6932-4AC1-46A9-906A-91A48F4CF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Diagram showing some ways you can use AWS Microsoft AD (Standard Edition)--click the diagram to see a larger version">
            <a:extLst>
              <a:ext uri="{FF2B5EF4-FFF2-40B4-BE49-F238E27FC236}">
                <a16:creationId xmlns:a16="http://schemas.microsoft.com/office/drawing/2014/main" id="{326E1C1D-F1CB-4DF1-94E8-506153B5B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09" y="581742"/>
            <a:ext cx="6894513" cy="418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7294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5C97-D6C6-411B-9807-E2D1BEF1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 Connector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6932-4AC1-46A9-906A-91A48F4CF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 descr="Image of authentication flow and network path">
            <a:extLst>
              <a:ext uri="{FF2B5EF4-FFF2-40B4-BE49-F238E27FC236}">
                <a16:creationId xmlns:a16="http://schemas.microsoft.com/office/drawing/2014/main" id="{262C392A-714F-4B6E-9C2B-344995F6A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420" y="727229"/>
            <a:ext cx="6290880" cy="372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2461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5C97-D6C6-411B-9807-E2D1BEF1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Connect</a:t>
            </a:r>
          </a:p>
        </p:txBody>
      </p:sp>
      <p:sp>
        <p:nvSpPr>
          <p:cNvPr id="5" name="AutoShape 4" descr="What is Azure AD Connect">
            <a:extLst>
              <a:ext uri="{FF2B5EF4-FFF2-40B4-BE49-F238E27FC236}">
                <a16:creationId xmlns:a16="http://schemas.microsoft.com/office/drawing/2014/main" id="{9382B6D6-8BB3-4143-929D-F8E15EF837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What is Azure AD Connect">
            <a:extLst>
              <a:ext uri="{FF2B5EF4-FFF2-40B4-BE49-F238E27FC236}">
                <a16:creationId xmlns:a16="http://schemas.microsoft.com/office/drawing/2014/main" id="{EF167F24-23F9-4F35-AE66-27326B768B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BDA6BE-61B2-41B6-A5D1-1C7E6367B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733" y="689616"/>
            <a:ext cx="6276533" cy="389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230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2036757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5C97-D6C6-411B-9807-E2D1BEF1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6932-4AC1-46A9-906A-91A48F4CF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AE3D1A-5045-4A1D-8C66-9E5A256AC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620" y="601583"/>
            <a:ext cx="7157464" cy="394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6670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5C97-D6C6-411B-9807-E2D1BEF1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CloudWatch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6932-4AC1-46A9-906A-91A48F4CF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F8A19A-D19E-4C04-BA66-18469605F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5700"/>
            <a:ext cx="9144000" cy="283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383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</a:t>
            </a:r>
            <a:r>
              <a:rPr lang="en-US" sz="60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azureaws</a:t>
            </a:r>
            <a:endParaRPr lang="en-US" sz="60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Pricing, Governance, Compliance</a:t>
            </a:r>
          </a:p>
        </p:txBody>
      </p:sp>
    </p:spTree>
    <p:extLst>
      <p:ext uri="{BB962C8B-B14F-4D97-AF65-F5344CB8AC3E}">
        <p14:creationId xmlns:p14="http://schemas.microsoft.com/office/powerpoint/2010/main" val="17053523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4E0CAB-E229-4BC5-B78F-9281A2A275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Azure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C90603-0371-4B7A-96D6-B92D3A831E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zkb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352B7F-EF5A-4E7A-B737-6871A90700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/>
              <a:t>AWS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1D8FAC3-D129-4AE1-8C9C-EFF1FCCF8E5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hwl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DCFE88-FCB5-474C-A0AB-96A965D5C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Compliance and Trust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8AF337-4748-412A-99A8-97D4C1CE1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70" y="2167165"/>
            <a:ext cx="3168149" cy="28099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D5D407-BB9D-4AED-8C80-F418F2259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920" y="2167165"/>
            <a:ext cx="3478044" cy="28099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2D50CD-9ECD-4BDB-8367-55B75EC8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2915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F7C79A-D5AC-4660-9F8D-83A3EFA745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Azure</a:t>
            </a:r>
            <a:endParaRPr lang="en-US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BCDCCA-AFA1-4D64-8790-2A82933D32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100" dirty="0">
                <a:solidFill>
                  <a:srgbClr val="0070C0"/>
                </a:solidFill>
              </a:rPr>
              <a:t>timw.info/sla1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9A81AA4-9FED-43C4-A02C-B61576F47C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/>
              <a:t>AWS</a:t>
            </a:r>
            <a:endParaRPr lang="en-US" b="1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D1D401-21C2-4881-BFCE-6984A2B8C0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100" dirty="0">
                <a:solidFill>
                  <a:srgbClr val="0070C0"/>
                </a:solidFill>
              </a:rPr>
              <a:t>timw.info/</a:t>
            </a:r>
            <a:r>
              <a:rPr lang="en-US" sz="2100" dirty="0" err="1">
                <a:solidFill>
                  <a:srgbClr val="0070C0"/>
                </a:solidFill>
              </a:rPr>
              <a:t>qaw</a:t>
            </a:r>
            <a:endParaRPr lang="en-US" sz="2100" dirty="0">
              <a:solidFill>
                <a:srgbClr val="0070C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280E28-F48C-4BCA-906D-FF1D8ACE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Service-Level Agreements (SLAs)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5229AA-7C0C-4485-AD29-4029EC2E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06" y="2138356"/>
            <a:ext cx="3577538" cy="2793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7E5F90-824E-4BD5-9B7F-933322965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759" y="2138356"/>
            <a:ext cx="3160919" cy="27884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5394FE-3636-4D1C-BBD4-93FF704C7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839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27DC1-0DC6-442C-BBDA-B6BF4F4008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9889" y="1321594"/>
            <a:ext cx="3864312" cy="328613"/>
          </a:xfrm>
        </p:spPr>
        <p:txBody>
          <a:bodyPr/>
          <a:lstStyle/>
          <a:p>
            <a:r>
              <a:rPr lang="en-US" sz="2400" b="1" dirty="0"/>
              <a:t>Azure</a:t>
            </a:r>
            <a:endParaRPr lang="en-US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BAC4B5-0845-4F71-AAD5-92679D8A65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9800" y="1321594"/>
            <a:ext cx="3864316" cy="328613"/>
          </a:xfrm>
        </p:spPr>
        <p:txBody>
          <a:bodyPr/>
          <a:lstStyle/>
          <a:p>
            <a:r>
              <a:rPr lang="en-US" sz="2400" b="1" dirty="0"/>
              <a:t>AWS</a:t>
            </a: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737689-FDB4-48D2-94DF-FCBA87570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Calculators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7E3646-E80E-4A44-B90E-D6A27B6CB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85" y="1722402"/>
            <a:ext cx="3400765" cy="29380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9FE67E-E8B4-4C0A-BA72-AF79EA4A7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336" y="1722402"/>
            <a:ext cx="3524489" cy="29130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FCFF3D-A8DD-4A28-9536-2BA467DC2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264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D0DF24-1F83-4D99-85E3-B73396639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calculator.unigma.com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6AE874-E659-4B14-93C3-A41C2891E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73" y="1230612"/>
            <a:ext cx="7480855" cy="295945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A9E335A-51C8-4EC7-9011-56A146C8D5A0}"/>
              </a:ext>
            </a:extLst>
          </p:cNvPr>
          <p:cNvSpPr/>
          <p:nvPr/>
        </p:nvSpPr>
        <p:spPr>
          <a:xfrm>
            <a:off x="926961" y="2893926"/>
            <a:ext cx="2110154" cy="56522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endParaRPr lang="en-US" sz="1500" dirty="0">
              <a:solidFill>
                <a:srgbClr val="FFFFFF"/>
              </a:solidFill>
              <a:latin typeface="Gotham Medium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B0F472-00A8-47D3-AFA0-A3237F69F32C}"/>
              </a:ext>
            </a:extLst>
          </p:cNvPr>
          <p:cNvSpPr/>
          <p:nvPr/>
        </p:nvSpPr>
        <p:spPr>
          <a:xfrm>
            <a:off x="4958862" y="3557117"/>
            <a:ext cx="2110154" cy="56522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endParaRPr lang="en-US" sz="1500" dirty="0">
              <a:solidFill>
                <a:srgbClr val="FFFFFF"/>
              </a:solidFill>
              <a:latin typeface="Gotham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36B4F4-45ED-4460-9927-B73A5E485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61" y="3012603"/>
            <a:ext cx="2780882" cy="478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C78D21-6C19-4E55-93EC-78C7BF97D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60" y="3673603"/>
            <a:ext cx="2780882" cy="4785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A3274A0-707F-492C-8AC7-5648A7BACB35}"/>
              </a:ext>
            </a:extLst>
          </p:cNvPr>
          <p:cNvSpPr/>
          <p:nvPr/>
        </p:nvSpPr>
        <p:spPr>
          <a:xfrm>
            <a:off x="1655466" y="4408714"/>
            <a:ext cx="5833068" cy="5652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srgbClr val="FFFFFF"/>
                </a:solidFill>
                <a:latin typeface="Gotham Medium"/>
              </a:rPr>
              <a:t>Both clouds have reserved instance pricing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6D1638-78F0-4879-BAA6-1BDACD403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7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D0DF24-1F83-4D99-85E3-B73396639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Certification</a:t>
            </a:r>
          </a:p>
        </p:txBody>
      </p:sp>
      <p:pic>
        <p:nvPicPr>
          <p:cNvPr id="10" name="Picture 2" descr="Amazon Web Services is making exciting strides with its certification program.">
            <a:extLst>
              <a:ext uri="{FF2B5EF4-FFF2-40B4-BE49-F238E27FC236}">
                <a16:creationId xmlns:a16="http://schemas.microsoft.com/office/drawing/2014/main" id="{462DF405-9ABA-44D4-AE87-258876A69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375" y="874404"/>
            <a:ext cx="5683250" cy="4012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074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D0DF24-1F83-4D99-85E3-B73396639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Certification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DD5088-DE42-4B6E-AE64-CC7DF491F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625" y="943505"/>
            <a:ext cx="5492750" cy="395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937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r>
              <a:rPr lang="en-US" dirty="0"/>
              <a:t>I'll post outstanding questions/answers to my Twitter feed: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6734C-6134-4A81-AE62-E47426862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146" y="680392"/>
            <a:ext cx="5071708" cy="39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64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44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29" y="565041"/>
            <a:ext cx="4739521" cy="4281913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5BEF099A-3E26-4193-8748-C539FE980716}"/>
              </a:ext>
            </a:extLst>
          </p:cNvPr>
          <p:cNvSpPr/>
          <p:nvPr/>
        </p:nvSpPr>
        <p:spPr>
          <a:xfrm rot="10800000">
            <a:off x="4234239" y="3204686"/>
            <a:ext cx="514350" cy="126777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35347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3.xml><?xml version="1.0" encoding="utf-8"?>
<a:theme xmlns:a="http://schemas.openxmlformats.org/drawingml/2006/main" name="1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4.xml><?xml version="1.0" encoding="utf-8"?>
<a:theme xmlns:a="http://schemas.openxmlformats.org/drawingml/2006/main" name="2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5.xml><?xml version="1.0" encoding="utf-8"?>
<a:theme xmlns:a="http://schemas.openxmlformats.org/drawingml/2006/main" name="1_Pluralsight default theme">
  <a:themeElements>
    <a:clrScheme name="Pluralsight November 2015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05A28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A62E5C"/>
      </a:folHlink>
    </a:clrScheme>
    <a:fontScheme name="Pluralsight November 2015">
      <a:majorFont>
        <a:latin typeface="Gotham Light"/>
        <a:ea typeface=""/>
        <a:cs typeface=""/>
      </a:majorFont>
      <a:minorFont>
        <a:latin typeface="Gotham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182880" tIns="182880" rIns="182880" bIns="182880" rtlCol="0" anchor="ctr"/>
      <a:lstStyle>
        <a:defPPr algn="ctr">
          <a:spcBef>
            <a:spcPts val="600"/>
          </a:spcBef>
          <a:defRPr sz="2000"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accent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luralsight_PowerPoint_Template_October_2018.pptx" id="{2BDDEC3B-8D55-4AFC-8ED3-6CAF26EBB31F}" vid="{514194D0-3BD3-4C1D-A418-B7BC0CB87AB4}"/>
    </a:ext>
  </a:extLst>
</a:theme>
</file>

<file path=ppt/theme/theme6.xml><?xml version="1.0" encoding="utf-8"?>
<a:theme xmlns:a="http://schemas.openxmlformats.org/drawingml/2006/main" name="Pluralsight default theme">
  <a:themeElements>
    <a:clrScheme name="Custom 5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05A28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luralsight November 2015">
      <a:majorFont>
        <a:latin typeface="Gotham Light"/>
        <a:ea typeface=""/>
        <a:cs typeface=""/>
      </a:majorFont>
      <a:minorFont>
        <a:latin typeface="Gotham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182880" tIns="182880" rIns="182880" bIns="182880" rtlCol="0" anchor="ctr"/>
      <a:lstStyle>
        <a:defPPr algn="ctr">
          <a:spcBef>
            <a:spcPts val="600"/>
          </a:spcBef>
          <a:defRPr sz="2000"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accent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luralsight_PowerPoint_Template_October_2018.pptx" id="{2BDDEC3B-8D55-4AFC-8ED3-6CAF26EBB31F}" vid="{514194D0-3BD3-4C1D-A418-B7BC0CB87AB4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15895</TotalTime>
  <Words>759</Words>
  <Application>Microsoft Office PowerPoint</Application>
  <PresentationFormat>On-screen Show (16:9)</PresentationFormat>
  <Paragraphs>220</Paragraphs>
  <Slides>56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56</vt:i4>
      </vt:variant>
    </vt:vector>
  </HeadingPairs>
  <TitlesOfParts>
    <vt:vector size="80" baseType="lpstr">
      <vt:lpstr>Arial</vt:lpstr>
      <vt:lpstr>Calibri</vt:lpstr>
      <vt:lpstr>Consolas</vt:lpstr>
      <vt:lpstr>Gotham Book</vt:lpstr>
      <vt:lpstr>Gotham Light</vt:lpstr>
      <vt:lpstr>Gotham Medium</vt:lpstr>
      <vt:lpstr>Gotham-Book</vt:lpstr>
      <vt:lpstr>Lucida Grande</vt:lpstr>
      <vt:lpstr>Montserrat</vt:lpstr>
      <vt:lpstr>Myriad Pro</vt:lpstr>
      <vt:lpstr>Myriad Pro Light</vt:lpstr>
      <vt:lpstr>Roboto Mono</vt:lpstr>
      <vt:lpstr>Segoe UI</vt:lpstr>
      <vt:lpstr>Segoe UI (Body)</vt:lpstr>
      <vt:lpstr>Segoe UI Semibold</vt:lpstr>
      <vt:lpstr>Segoe UI Semilight</vt:lpstr>
      <vt:lpstr>Wingdings</vt:lpstr>
      <vt:lpstr>Wingdings 3</vt:lpstr>
      <vt:lpstr>Standard_LiveLessons_2017</vt:lpstr>
      <vt:lpstr>WHITE TEMPLATE</vt:lpstr>
      <vt:lpstr>1_WHITE TEMPLATE</vt:lpstr>
      <vt:lpstr>2_WHITE TEMPLATE</vt:lpstr>
      <vt:lpstr>1_Pluralsight default theme</vt:lpstr>
      <vt:lpstr>Pluralsight default theme</vt:lpstr>
      <vt:lpstr>Common Cloud Operations in Microsoft Azure and AWS</vt:lpstr>
      <vt:lpstr>Tim Warner</vt:lpstr>
      <vt:lpstr>Session 1 of 2 Learning Goals</vt:lpstr>
      <vt:lpstr>Session 2 of 2 Learning Goals</vt:lpstr>
      <vt:lpstr>Course Materials</vt:lpstr>
      <vt:lpstr>Setting Expectations</vt:lpstr>
      <vt:lpstr>Session Recordings</vt:lpstr>
      <vt:lpstr>Session Recordings</vt:lpstr>
      <vt:lpstr>Session Recordings</vt:lpstr>
      <vt:lpstr>Session Recordings</vt:lpstr>
      <vt:lpstr>Thank you!</vt:lpstr>
      <vt:lpstr>General Comparison</vt:lpstr>
      <vt:lpstr>Gartner Magic Quadrant 2020</vt:lpstr>
      <vt:lpstr>Revenue and Market Share (ZDNet)</vt:lpstr>
      <vt:lpstr>Amazon Web Services - Timeline</vt:lpstr>
      <vt:lpstr>Microsoft Azure - Timeline</vt:lpstr>
      <vt:lpstr>Management Interfaces</vt:lpstr>
      <vt:lpstr>Web Management Portals</vt:lpstr>
      <vt:lpstr>Regions</vt:lpstr>
      <vt:lpstr>Availability Zones</vt:lpstr>
      <vt:lpstr>Portable Clouds</vt:lpstr>
      <vt:lpstr>Storage</vt:lpstr>
      <vt:lpstr>"Pizza as a Service"</vt:lpstr>
      <vt:lpstr>Shared Responsibility Model</vt:lpstr>
      <vt:lpstr>Azure Storage Account</vt:lpstr>
      <vt:lpstr>Storage Shake-out</vt:lpstr>
      <vt:lpstr>Database Options</vt:lpstr>
      <vt:lpstr>Relational Databases</vt:lpstr>
      <vt:lpstr>Non-Relational Databases</vt:lpstr>
      <vt:lpstr>Big Data</vt:lpstr>
      <vt:lpstr>Compute and Networking</vt:lpstr>
      <vt:lpstr>Amazon EC2 vs. Azure VM</vt:lpstr>
      <vt:lpstr>PowerPoint Presentation</vt:lpstr>
      <vt:lpstr>PowerPoint Presentation</vt:lpstr>
      <vt:lpstr>Network Technology</vt:lpstr>
      <vt:lpstr>Hybrid Cloud Differentiation</vt:lpstr>
      <vt:lpstr>Azure SaaS SSO Integrations</vt:lpstr>
      <vt:lpstr>Marketplace/Network Virtual Appliances</vt:lpstr>
      <vt:lpstr>AWS Virtual Private Cloud (VPC)</vt:lpstr>
      <vt:lpstr>Azure Virtual Network (VNet)</vt:lpstr>
      <vt:lpstr>Azure Hybrid Cloud</vt:lpstr>
      <vt:lpstr>Identity and Security</vt:lpstr>
      <vt:lpstr>Simple AD</vt:lpstr>
      <vt:lpstr>AWS Directory Service</vt:lpstr>
      <vt:lpstr>AD Connector</vt:lpstr>
      <vt:lpstr>Azure AD Connect</vt:lpstr>
      <vt:lpstr>Monitoring</vt:lpstr>
      <vt:lpstr>Azure Monitor</vt:lpstr>
      <vt:lpstr>AWS CloudWatch</vt:lpstr>
      <vt:lpstr>Pricing, Governance, Compliance</vt:lpstr>
      <vt:lpstr>Compliance and Trust</vt:lpstr>
      <vt:lpstr>Service-Level Agreements (SLAs)</vt:lpstr>
      <vt:lpstr>Cloud Calculators</vt:lpstr>
      <vt:lpstr>calculator.unigma.com</vt:lpstr>
      <vt:lpstr>AWS Certification</vt:lpstr>
      <vt:lpstr>Azure Certification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296</cp:revision>
  <dcterms:created xsi:type="dcterms:W3CDTF">2015-09-28T19:52:00Z</dcterms:created>
  <dcterms:modified xsi:type="dcterms:W3CDTF">2021-07-09T10:59:48Z</dcterms:modified>
</cp:coreProperties>
</file>